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3"/>
  </p:notesMasterIdLst>
  <p:sldIdLst>
    <p:sldId id="256" r:id="rId2"/>
    <p:sldId id="313" r:id="rId3"/>
    <p:sldId id="314" r:id="rId4"/>
    <p:sldId id="257" r:id="rId5"/>
    <p:sldId id="315" r:id="rId6"/>
    <p:sldId id="316" r:id="rId7"/>
    <p:sldId id="323" r:id="rId8"/>
    <p:sldId id="317" r:id="rId9"/>
    <p:sldId id="318" r:id="rId10"/>
    <p:sldId id="319" r:id="rId11"/>
    <p:sldId id="322" r:id="rId12"/>
  </p:sldIdLst>
  <p:sldSz cx="9144000" cy="5143500" type="screen16x9"/>
  <p:notesSz cx="6858000" cy="9144000"/>
  <p:embeddedFontLst>
    <p:embeddedFont>
      <p:font typeface="Oswald" pitchFamily="2" charset="77"/>
      <p:regular r:id="rId14"/>
      <p:bold r:id="rId15"/>
    </p:embeddedFont>
    <p:embeddedFont>
      <p:font typeface="Roboto"/>
      <p:regular r:id="rId16"/>
      <p:bold r:id="rId17"/>
      <p:italic r:id="rId18"/>
      <p:boldItalic r:id="rId19"/>
    </p:embeddedFont>
    <p:embeddedFont>
      <p:font typeface="Roboto Condensed Light" panose="02000000000000000000" pitchFamily="2" charset="0"/>
      <p:regular r:id="rId20"/>
      <p:bold r:id="rId21"/>
      <p:italic r:id="rId22"/>
    </p:embeddedFont>
    <p:embeddedFont>
      <p:font typeface="Segoe UI" panose="020B0502040204020203" pitchFamily="3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8392E32-6F7F-46AA-9841-F3600C24C14F}">
  <a:tblStyle styleId="{C8392E32-6F7F-46AA-9841-F3600C24C1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44"/>
    <p:restoredTop sz="94694"/>
  </p:normalViewPr>
  <p:slideViewPr>
    <p:cSldViewPr snapToGrid="0">
      <p:cViewPr varScale="1">
        <p:scale>
          <a:sx n="161" d="100"/>
          <a:sy n="161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87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20937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1461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4647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2514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5388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027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18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d6c7e10c1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d6c7e10c1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8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903413"/>
            <a:ext cx="4079700" cy="26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00588"/>
            <a:ext cx="23505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5" name="Google Shape;25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1" name="Google Shape;31;p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68" name="Google Shape;468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74" name="Google Shape;474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80" name="Google Shape;480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23"/>
          <p:cNvGrpSpPr/>
          <p:nvPr/>
        </p:nvGrpSpPr>
        <p:grpSpPr>
          <a:xfrm rot="10800000" flipH="1">
            <a:off x="0" y="846"/>
            <a:ext cx="1022509" cy="572747"/>
            <a:chOff x="-77" y="3784091"/>
            <a:chExt cx="2423582" cy="1357541"/>
          </a:xfrm>
        </p:grpSpPr>
        <p:sp>
          <p:nvSpPr>
            <p:cNvPr id="486" name="Google Shape;486;p23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3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24"/>
          <p:cNvGrpSpPr/>
          <p:nvPr/>
        </p:nvGrpSpPr>
        <p:grpSpPr>
          <a:xfrm rot="5400000" flipH="1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93" name="Google Shape;493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24"/>
          <p:cNvGrpSpPr/>
          <p:nvPr/>
        </p:nvGrpSpPr>
        <p:grpSpPr>
          <a:xfrm rot="-5400000" flipH="1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99" name="Google Shape;499;p24"/>
            <p:cNvSpPr/>
            <p:nvPr/>
          </p:nvSpPr>
          <p:spPr>
            <a:xfrm>
              <a:off x="-77" y="4201246"/>
              <a:ext cx="1609391" cy="940370"/>
            </a:xfrm>
            <a:custGeom>
              <a:avLst/>
              <a:gdLst/>
              <a:ahLst/>
              <a:cxnLst/>
              <a:rect l="l" t="t" r="r" b="b"/>
              <a:pathLst>
                <a:path w="33428" h="19530" extrusionOk="0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4"/>
            <p:cNvSpPr/>
            <p:nvPr/>
          </p:nvSpPr>
          <p:spPr>
            <a:xfrm>
              <a:off x="313483" y="3784091"/>
              <a:ext cx="1410360" cy="1357541"/>
            </a:xfrm>
            <a:custGeom>
              <a:avLst/>
              <a:gdLst/>
              <a:ahLst/>
              <a:cxnLst/>
              <a:rect l="l" t="t" r="r" b="b"/>
              <a:pathLst>
                <a:path w="29294" h="28194" extrusionOk="0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4"/>
            <p:cNvSpPr/>
            <p:nvPr/>
          </p:nvSpPr>
          <p:spPr>
            <a:xfrm>
              <a:off x="626560" y="3887658"/>
              <a:ext cx="1253840" cy="1253970"/>
            </a:xfrm>
            <a:custGeom>
              <a:avLst/>
              <a:gdLst/>
              <a:ahLst/>
              <a:cxnLst/>
              <a:rect l="l" t="t" r="r" b="b"/>
              <a:pathLst>
                <a:path w="26043" h="26043" extrusionOk="0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4"/>
            <p:cNvSpPr/>
            <p:nvPr/>
          </p:nvSpPr>
          <p:spPr>
            <a:xfrm>
              <a:off x="940119" y="4201246"/>
              <a:ext cx="1410360" cy="940370"/>
            </a:xfrm>
            <a:custGeom>
              <a:avLst/>
              <a:gdLst/>
              <a:ahLst/>
              <a:cxnLst/>
              <a:rect l="l" t="t" r="r" b="b"/>
              <a:pathLst>
                <a:path w="29294" h="19530" extrusionOk="0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4"/>
            <p:cNvSpPr/>
            <p:nvPr/>
          </p:nvSpPr>
          <p:spPr>
            <a:xfrm>
              <a:off x="1253678" y="4514786"/>
              <a:ext cx="1169827" cy="626817"/>
            </a:xfrm>
            <a:custGeom>
              <a:avLst/>
              <a:gdLst/>
              <a:ahLst/>
              <a:cxnLst/>
              <a:rect l="l" t="t" r="r" b="b"/>
              <a:pathLst>
                <a:path w="24298" h="13018" extrusionOk="0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  <p:sldLayoutId id="2147483669" r:id="rId4"/>
    <p:sldLayoutId id="214748367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7"/>
          <p:cNvSpPr/>
          <p:nvPr/>
        </p:nvSpPr>
        <p:spPr>
          <a:xfrm>
            <a:off x="5827391" y="2727835"/>
            <a:ext cx="2584558" cy="1618980"/>
          </a:xfrm>
          <a:custGeom>
            <a:avLst/>
            <a:gdLst/>
            <a:ahLst/>
            <a:cxnLst/>
            <a:rect l="l" t="t" r="r" b="b"/>
            <a:pathLst>
              <a:path w="98572" h="61746" extrusionOk="0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7"/>
          <p:cNvSpPr/>
          <p:nvPr/>
        </p:nvSpPr>
        <p:spPr>
          <a:xfrm>
            <a:off x="6036442" y="2901883"/>
            <a:ext cx="2166454" cy="938519"/>
          </a:xfrm>
          <a:custGeom>
            <a:avLst/>
            <a:gdLst/>
            <a:ahLst/>
            <a:cxnLst/>
            <a:rect l="l" t="t" r="r" b="b"/>
            <a:pathLst>
              <a:path w="82626" h="35794" extrusionOk="0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7"/>
          <p:cNvSpPr/>
          <p:nvPr/>
        </p:nvSpPr>
        <p:spPr>
          <a:xfrm>
            <a:off x="6804345" y="351587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7"/>
          <p:cNvSpPr/>
          <p:nvPr/>
        </p:nvSpPr>
        <p:spPr>
          <a:xfrm>
            <a:off x="6804345" y="3204513"/>
            <a:ext cx="125987" cy="13136"/>
          </a:xfrm>
          <a:custGeom>
            <a:avLst/>
            <a:gdLst/>
            <a:ahLst/>
            <a:cxnLst/>
            <a:rect l="l" t="t" r="r" b="b"/>
            <a:pathLst>
              <a:path w="4805" h="501" extrusionOk="0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7"/>
          <p:cNvSpPr/>
          <p:nvPr/>
        </p:nvSpPr>
        <p:spPr>
          <a:xfrm>
            <a:off x="6804345" y="3061064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7"/>
          <p:cNvSpPr/>
          <p:nvPr/>
        </p:nvSpPr>
        <p:spPr>
          <a:xfrm>
            <a:off x="6804345" y="3360207"/>
            <a:ext cx="125987" cy="12271"/>
          </a:xfrm>
          <a:custGeom>
            <a:avLst/>
            <a:gdLst/>
            <a:ahLst/>
            <a:cxnLst/>
            <a:rect l="l" t="t" r="r" b="b"/>
            <a:pathLst>
              <a:path w="4805" h="468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7"/>
          <p:cNvSpPr/>
          <p:nvPr/>
        </p:nvSpPr>
        <p:spPr>
          <a:xfrm>
            <a:off x="6288337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7"/>
          <p:cNvSpPr/>
          <p:nvPr/>
        </p:nvSpPr>
        <p:spPr>
          <a:xfrm>
            <a:off x="6804345" y="2967485"/>
            <a:ext cx="125987" cy="13162"/>
          </a:xfrm>
          <a:custGeom>
            <a:avLst/>
            <a:gdLst/>
            <a:ahLst/>
            <a:cxnLst/>
            <a:rect l="l" t="t" r="r" b="b"/>
            <a:pathLst>
              <a:path w="4805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7"/>
          <p:cNvSpPr/>
          <p:nvPr/>
        </p:nvSpPr>
        <p:spPr>
          <a:xfrm>
            <a:off x="6288337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7"/>
          <p:cNvSpPr/>
          <p:nvPr/>
        </p:nvSpPr>
        <p:spPr>
          <a:xfrm>
            <a:off x="6116020" y="3204513"/>
            <a:ext cx="299144" cy="13136"/>
          </a:xfrm>
          <a:custGeom>
            <a:avLst/>
            <a:gdLst/>
            <a:ahLst/>
            <a:cxnLst/>
            <a:rect l="l" t="t" r="r" b="b"/>
            <a:pathLst>
              <a:path w="11409" h="501" extrusionOk="0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7"/>
          <p:cNvSpPr/>
          <p:nvPr/>
        </p:nvSpPr>
        <p:spPr>
          <a:xfrm>
            <a:off x="6288337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7"/>
          <p:cNvSpPr/>
          <p:nvPr/>
        </p:nvSpPr>
        <p:spPr>
          <a:xfrm>
            <a:off x="6288337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>
            <a:off x="6288337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/>
          <p:nvPr/>
        </p:nvSpPr>
        <p:spPr>
          <a:xfrm>
            <a:off x="7147196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7"/>
          <p:cNvSpPr/>
          <p:nvPr/>
        </p:nvSpPr>
        <p:spPr>
          <a:xfrm>
            <a:off x="7147196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7"/>
          <p:cNvSpPr/>
          <p:nvPr/>
        </p:nvSpPr>
        <p:spPr>
          <a:xfrm>
            <a:off x="7147196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7"/>
          <p:cNvSpPr/>
          <p:nvPr/>
        </p:nvSpPr>
        <p:spPr>
          <a:xfrm>
            <a:off x="697577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7"/>
          <p:cNvSpPr/>
          <p:nvPr/>
        </p:nvSpPr>
        <p:spPr>
          <a:xfrm>
            <a:off x="697577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7"/>
          <p:cNvSpPr/>
          <p:nvPr/>
        </p:nvSpPr>
        <p:spPr>
          <a:xfrm>
            <a:off x="6975771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"/>
          <p:cNvSpPr/>
          <p:nvPr/>
        </p:nvSpPr>
        <p:spPr>
          <a:xfrm>
            <a:off x="7147196" y="3360207"/>
            <a:ext cx="126852" cy="12271"/>
          </a:xfrm>
          <a:custGeom>
            <a:avLst/>
            <a:gdLst/>
            <a:ahLst/>
            <a:cxnLst/>
            <a:rect l="l" t="t" r="r" b="b"/>
            <a:pathLst>
              <a:path w="4838" h="468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7"/>
          <p:cNvSpPr/>
          <p:nvPr/>
        </p:nvSpPr>
        <p:spPr>
          <a:xfrm>
            <a:off x="697577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7"/>
          <p:cNvSpPr/>
          <p:nvPr/>
        </p:nvSpPr>
        <p:spPr>
          <a:xfrm>
            <a:off x="697577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7"/>
          <p:cNvSpPr/>
          <p:nvPr/>
        </p:nvSpPr>
        <p:spPr>
          <a:xfrm>
            <a:off x="7147196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7"/>
          <p:cNvSpPr/>
          <p:nvPr/>
        </p:nvSpPr>
        <p:spPr>
          <a:xfrm>
            <a:off x="6804345" y="3671568"/>
            <a:ext cx="814315" cy="13136"/>
          </a:xfrm>
          <a:custGeom>
            <a:avLst/>
            <a:gdLst/>
            <a:ahLst/>
            <a:cxnLst/>
            <a:rect l="l" t="t" r="r" b="b"/>
            <a:pathLst>
              <a:path w="31057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7"/>
          <p:cNvSpPr/>
          <p:nvPr/>
        </p:nvSpPr>
        <p:spPr>
          <a:xfrm>
            <a:off x="6632054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7"/>
          <p:cNvSpPr/>
          <p:nvPr/>
        </p:nvSpPr>
        <p:spPr>
          <a:xfrm>
            <a:off x="6459763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7"/>
          <p:cNvSpPr/>
          <p:nvPr/>
        </p:nvSpPr>
        <p:spPr>
          <a:xfrm>
            <a:off x="6632054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7"/>
          <p:cNvSpPr/>
          <p:nvPr/>
        </p:nvSpPr>
        <p:spPr>
          <a:xfrm>
            <a:off x="6459763" y="3671568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7"/>
          <p:cNvSpPr/>
          <p:nvPr/>
        </p:nvSpPr>
        <p:spPr>
          <a:xfrm>
            <a:off x="6459763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7"/>
          <p:cNvSpPr/>
          <p:nvPr/>
        </p:nvSpPr>
        <p:spPr>
          <a:xfrm>
            <a:off x="6459763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7"/>
          <p:cNvSpPr/>
          <p:nvPr/>
        </p:nvSpPr>
        <p:spPr>
          <a:xfrm>
            <a:off x="6459763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7"/>
          <p:cNvSpPr/>
          <p:nvPr/>
        </p:nvSpPr>
        <p:spPr>
          <a:xfrm>
            <a:off x="6459763" y="3360207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7"/>
          <p:cNvSpPr/>
          <p:nvPr/>
        </p:nvSpPr>
        <p:spPr>
          <a:xfrm>
            <a:off x="6632054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7"/>
          <p:cNvSpPr/>
          <p:nvPr/>
        </p:nvSpPr>
        <p:spPr>
          <a:xfrm>
            <a:off x="6632054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7"/>
          <p:cNvSpPr/>
          <p:nvPr/>
        </p:nvSpPr>
        <p:spPr>
          <a:xfrm>
            <a:off x="6632054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7"/>
          <p:cNvSpPr/>
          <p:nvPr/>
        </p:nvSpPr>
        <p:spPr>
          <a:xfrm>
            <a:off x="6632054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7"/>
          <p:cNvSpPr/>
          <p:nvPr/>
        </p:nvSpPr>
        <p:spPr>
          <a:xfrm>
            <a:off x="6792100" y="3891973"/>
            <a:ext cx="649889" cy="380478"/>
          </a:xfrm>
          <a:custGeom>
            <a:avLst/>
            <a:gdLst/>
            <a:ahLst/>
            <a:cxnLst/>
            <a:rect l="l" t="t" r="r" b="b"/>
            <a:pathLst>
              <a:path w="24786" h="14511" extrusionOk="0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7"/>
          <p:cNvSpPr/>
          <p:nvPr/>
        </p:nvSpPr>
        <p:spPr>
          <a:xfrm>
            <a:off x="6116020" y="2967485"/>
            <a:ext cx="2017786" cy="822181"/>
          </a:xfrm>
          <a:custGeom>
            <a:avLst/>
            <a:gdLst/>
            <a:ahLst/>
            <a:cxnLst/>
            <a:rect l="l" t="t" r="r" b="b"/>
            <a:pathLst>
              <a:path w="76956" h="31357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7"/>
          <p:cNvSpPr/>
          <p:nvPr/>
        </p:nvSpPr>
        <p:spPr>
          <a:xfrm>
            <a:off x="6116020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7"/>
          <p:cNvSpPr/>
          <p:nvPr/>
        </p:nvSpPr>
        <p:spPr>
          <a:xfrm>
            <a:off x="6116020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7"/>
          <p:cNvSpPr/>
          <p:nvPr/>
        </p:nvSpPr>
        <p:spPr>
          <a:xfrm>
            <a:off x="6116020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7"/>
          <p:cNvSpPr/>
          <p:nvPr/>
        </p:nvSpPr>
        <p:spPr>
          <a:xfrm>
            <a:off x="6116020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7"/>
          <p:cNvSpPr/>
          <p:nvPr/>
        </p:nvSpPr>
        <p:spPr>
          <a:xfrm>
            <a:off x="7319514" y="351587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27"/>
          <p:cNvSpPr/>
          <p:nvPr/>
        </p:nvSpPr>
        <p:spPr>
          <a:xfrm>
            <a:off x="7319514" y="3204513"/>
            <a:ext cx="126826" cy="13136"/>
          </a:xfrm>
          <a:custGeom>
            <a:avLst/>
            <a:gdLst/>
            <a:ahLst/>
            <a:cxnLst/>
            <a:rect l="l" t="t" r="r" b="b"/>
            <a:pathLst>
              <a:path w="4837" h="501" extrusionOk="0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27"/>
          <p:cNvSpPr/>
          <p:nvPr/>
        </p:nvSpPr>
        <p:spPr>
          <a:xfrm>
            <a:off x="7319514" y="3360207"/>
            <a:ext cx="126826" cy="12271"/>
          </a:xfrm>
          <a:custGeom>
            <a:avLst/>
            <a:gdLst/>
            <a:ahLst/>
            <a:cxnLst/>
            <a:rect l="l" t="t" r="r" b="b"/>
            <a:pathLst>
              <a:path w="4837" h="468" extrusionOk="0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27"/>
          <p:cNvSpPr/>
          <p:nvPr/>
        </p:nvSpPr>
        <p:spPr>
          <a:xfrm>
            <a:off x="7835522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27"/>
          <p:cNvSpPr/>
          <p:nvPr/>
        </p:nvSpPr>
        <p:spPr>
          <a:xfrm>
            <a:off x="7319514" y="3061064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27"/>
          <p:cNvSpPr/>
          <p:nvPr/>
        </p:nvSpPr>
        <p:spPr>
          <a:xfrm>
            <a:off x="7319514" y="2967485"/>
            <a:ext cx="126826" cy="13162"/>
          </a:xfrm>
          <a:custGeom>
            <a:avLst/>
            <a:gdLst/>
            <a:ahLst/>
            <a:cxnLst/>
            <a:rect l="l" t="t" r="r" b="b"/>
            <a:pathLst>
              <a:path w="4837" h="502" extrusionOk="0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7"/>
          <p:cNvSpPr/>
          <p:nvPr/>
        </p:nvSpPr>
        <p:spPr>
          <a:xfrm>
            <a:off x="7835522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27"/>
          <p:cNvSpPr/>
          <p:nvPr/>
        </p:nvSpPr>
        <p:spPr>
          <a:xfrm>
            <a:off x="7663231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27"/>
          <p:cNvSpPr/>
          <p:nvPr/>
        </p:nvSpPr>
        <p:spPr>
          <a:xfrm>
            <a:off x="7663231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27"/>
          <p:cNvSpPr/>
          <p:nvPr/>
        </p:nvSpPr>
        <p:spPr>
          <a:xfrm>
            <a:off x="7663231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7663231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27"/>
          <p:cNvSpPr/>
          <p:nvPr/>
        </p:nvSpPr>
        <p:spPr>
          <a:xfrm>
            <a:off x="7663231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27"/>
          <p:cNvSpPr/>
          <p:nvPr/>
        </p:nvSpPr>
        <p:spPr>
          <a:xfrm>
            <a:off x="7663231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7"/>
          <p:cNvSpPr/>
          <p:nvPr/>
        </p:nvSpPr>
        <p:spPr>
          <a:xfrm>
            <a:off x="8006947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27"/>
          <p:cNvSpPr/>
          <p:nvPr/>
        </p:nvSpPr>
        <p:spPr>
          <a:xfrm>
            <a:off x="7835522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27"/>
          <p:cNvSpPr/>
          <p:nvPr/>
        </p:nvSpPr>
        <p:spPr>
          <a:xfrm>
            <a:off x="7491805" y="296748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27"/>
          <p:cNvSpPr/>
          <p:nvPr/>
        </p:nvSpPr>
        <p:spPr>
          <a:xfrm>
            <a:off x="7835522" y="3204513"/>
            <a:ext cx="298279" cy="13136"/>
          </a:xfrm>
          <a:custGeom>
            <a:avLst/>
            <a:gdLst/>
            <a:ahLst/>
            <a:cxnLst/>
            <a:rect l="l" t="t" r="r" b="b"/>
            <a:pathLst>
              <a:path w="11376" h="501" extrusionOk="0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27"/>
          <p:cNvSpPr/>
          <p:nvPr/>
        </p:nvSpPr>
        <p:spPr>
          <a:xfrm>
            <a:off x="7835522" y="3061064"/>
            <a:ext cx="298279" cy="13162"/>
          </a:xfrm>
          <a:custGeom>
            <a:avLst/>
            <a:gdLst/>
            <a:ahLst/>
            <a:cxnLst/>
            <a:rect l="l" t="t" r="r" b="b"/>
            <a:pathLst>
              <a:path w="11376" h="502" extrusionOk="0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7"/>
          <p:cNvSpPr/>
          <p:nvPr/>
        </p:nvSpPr>
        <p:spPr>
          <a:xfrm>
            <a:off x="8006947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27"/>
          <p:cNvSpPr/>
          <p:nvPr/>
        </p:nvSpPr>
        <p:spPr>
          <a:xfrm>
            <a:off x="7835522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27"/>
          <p:cNvSpPr/>
          <p:nvPr/>
        </p:nvSpPr>
        <p:spPr>
          <a:xfrm>
            <a:off x="8006947" y="3671568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27"/>
          <p:cNvSpPr/>
          <p:nvPr/>
        </p:nvSpPr>
        <p:spPr>
          <a:xfrm>
            <a:off x="7491805" y="3360207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7"/>
          <p:cNvSpPr/>
          <p:nvPr/>
        </p:nvSpPr>
        <p:spPr>
          <a:xfrm>
            <a:off x="7491805" y="3515875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7"/>
          <p:cNvSpPr/>
          <p:nvPr/>
        </p:nvSpPr>
        <p:spPr>
          <a:xfrm>
            <a:off x="7491805" y="3061064"/>
            <a:ext cx="126852" cy="13162"/>
          </a:xfrm>
          <a:custGeom>
            <a:avLst/>
            <a:gdLst/>
            <a:ahLst/>
            <a:cxnLst/>
            <a:rect l="l" t="t" r="r" b="b"/>
            <a:pathLst>
              <a:path w="4838" h="502" extrusionOk="0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27"/>
          <p:cNvSpPr/>
          <p:nvPr/>
        </p:nvSpPr>
        <p:spPr>
          <a:xfrm>
            <a:off x="7491805" y="3204513"/>
            <a:ext cx="126852" cy="13136"/>
          </a:xfrm>
          <a:custGeom>
            <a:avLst/>
            <a:gdLst/>
            <a:ahLst/>
            <a:cxnLst/>
            <a:rect l="l" t="t" r="r" b="b"/>
            <a:pathLst>
              <a:path w="4838" h="501" extrusionOk="0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27"/>
          <p:cNvSpPr/>
          <p:nvPr/>
        </p:nvSpPr>
        <p:spPr>
          <a:xfrm>
            <a:off x="8162641" y="2772461"/>
            <a:ext cx="111986" cy="114581"/>
          </a:xfrm>
          <a:custGeom>
            <a:avLst/>
            <a:gdLst/>
            <a:ahLst/>
            <a:cxnLst/>
            <a:rect l="l" t="t" r="r" b="b"/>
            <a:pathLst>
              <a:path w="4271" h="4370" extrusionOk="0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27"/>
          <p:cNvSpPr/>
          <p:nvPr/>
        </p:nvSpPr>
        <p:spPr>
          <a:xfrm>
            <a:off x="8162641" y="2772461"/>
            <a:ext cx="111986" cy="111959"/>
          </a:xfrm>
          <a:custGeom>
            <a:avLst/>
            <a:gdLst/>
            <a:ahLst/>
            <a:cxnLst/>
            <a:rect l="l" t="t" r="r" b="b"/>
            <a:pathLst>
              <a:path w="4271" h="4270" extrusionOk="0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27"/>
          <p:cNvSpPr/>
          <p:nvPr/>
        </p:nvSpPr>
        <p:spPr>
          <a:xfrm>
            <a:off x="8173129" y="2782084"/>
            <a:ext cx="91875" cy="92714"/>
          </a:xfrm>
          <a:custGeom>
            <a:avLst/>
            <a:gdLst/>
            <a:ahLst/>
            <a:cxnLst/>
            <a:rect l="l" t="t" r="r" b="b"/>
            <a:pathLst>
              <a:path w="3504" h="3536" extrusionOk="0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27"/>
          <p:cNvSpPr/>
          <p:nvPr/>
        </p:nvSpPr>
        <p:spPr>
          <a:xfrm>
            <a:off x="8173129" y="2827549"/>
            <a:ext cx="91875" cy="47248"/>
          </a:xfrm>
          <a:custGeom>
            <a:avLst/>
            <a:gdLst/>
            <a:ahLst/>
            <a:cxnLst/>
            <a:rect l="l" t="t" r="r" b="b"/>
            <a:pathLst>
              <a:path w="3504" h="1802" extrusionOk="0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27"/>
          <p:cNvSpPr/>
          <p:nvPr/>
        </p:nvSpPr>
        <p:spPr>
          <a:xfrm>
            <a:off x="5646147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27"/>
          <p:cNvSpPr/>
          <p:nvPr/>
        </p:nvSpPr>
        <p:spPr>
          <a:xfrm>
            <a:off x="5764205" y="2701671"/>
            <a:ext cx="68886" cy="31575"/>
          </a:xfrm>
          <a:custGeom>
            <a:avLst/>
            <a:gdLst/>
            <a:ahLst/>
            <a:cxnLst/>
            <a:rect l="l" t="t" r="r" b="b"/>
            <a:pathLst>
              <a:path w="2258" h="1035" extrusionOk="0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27"/>
          <p:cNvSpPr/>
          <p:nvPr/>
        </p:nvSpPr>
        <p:spPr>
          <a:xfrm>
            <a:off x="5882232" y="2701671"/>
            <a:ext cx="68916" cy="31575"/>
          </a:xfrm>
          <a:custGeom>
            <a:avLst/>
            <a:gdLst/>
            <a:ahLst/>
            <a:cxnLst/>
            <a:rect l="l" t="t" r="r" b="b"/>
            <a:pathLst>
              <a:path w="2259" h="1035" extrusionOk="0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27"/>
          <p:cNvSpPr/>
          <p:nvPr/>
        </p:nvSpPr>
        <p:spPr>
          <a:xfrm>
            <a:off x="7158576" y="2327273"/>
            <a:ext cx="26" cy="52492"/>
          </a:xfrm>
          <a:custGeom>
            <a:avLst/>
            <a:gdLst/>
            <a:ahLst/>
            <a:cxnLst/>
            <a:rect l="l" t="t" r="r" b="b"/>
            <a:pathLst>
              <a:path w="1" h="2002" extrusionOk="0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27"/>
          <p:cNvSpPr/>
          <p:nvPr/>
        </p:nvSpPr>
        <p:spPr>
          <a:xfrm>
            <a:off x="7807545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27"/>
          <p:cNvSpPr/>
          <p:nvPr/>
        </p:nvSpPr>
        <p:spPr>
          <a:xfrm>
            <a:off x="7935236" y="2334545"/>
            <a:ext cx="107607" cy="32408"/>
          </a:xfrm>
          <a:custGeom>
            <a:avLst/>
            <a:gdLst/>
            <a:ahLst/>
            <a:cxnLst/>
            <a:rect l="l" t="t" r="r" b="b"/>
            <a:pathLst>
              <a:path w="4104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27"/>
          <p:cNvSpPr/>
          <p:nvPr/>
        </p:nvSpPr>
        <p:spPr>
          <a:xfrm>
            <a:off x="7646607" y="2523460"/>
            <a:ext cx="697111" cy="32408"/>
          </a:xfrm>
          <a:custGeom>
            <a:avLst/>
            <a:gdLst/>
            <a:ahLst/>
            <a:cxnLst/>
            <a:rect l="l" t="t" r="r" b="b"/>
            <a:pathLst>
              <a:path w="26587" h="1236" extrusionOk="0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27"/>
          <p:cNvSpPr/>
          <p:nvPr/>
        </p:nvSpPr>
        <p:spPr>
          <a:xfrm>
            <a:off x="8170507" y="2589954"/>
            <a:ext cx="136475" cy="33247"/>
          </a:xfrm>
          <a:custGeom>
            <a:avLst/>
            <a:gdLst/>
            <a:ahLst/>
            <a:cxnLst/>
            <a:rect l="l" t="t" r="r" b="b"/>
            <a:pathLst>
              <a:path w="5205" h="1268" extrusionOk="0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27"/>
          <p:cNvSpPr/>
          <p:nvPr/>
        </p:nvSpPr>
        <p:spPr>
          <a:xfrm>
            <a:off x="8027084" y="2589954"/>
            <a:ext cx="123339" cy="33247"/>
          </a:xfrm>
          <a:custGeom>
            <a:avLst/>
            <a:gdLst/>
            <a:ahLst/>
            <a:cxnLst/>
            <a:rect l="l" t="t" r="r" b="b"/>
            <a:pathLst>
              <a:path w="4704" h="1268" extrusionOk="0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27"/>
          <p:cNvSpPr/>
          <p:nvPr/>
        </p:nvSpPr>
        <p:spPr>
          <a:xfrm>
            <a:off x="7916882" y="2122898"/>
            <a:ext cx="649863" cy="545796"/>
          </a:xfrm>
          <a:custGeom>
            <a:avLst/>
            <a:gdLst/>
            <a:ahLst/>
            <a:cxnLst/>
            <a:rect l="l" t="t" r="r" b="b"/>
            <a:pathLst>
              <a:path w="24785" h="20816" extrusionOk="0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27"/>
          <p:cNvSpPr/>
          <p:nvPr/>
        </p:nvSpPr>
        <p:spPr>
          <a:xfrm>
            <a:off x="4992525" y="1047062"/>
            <a:ext cx="2624530" cy="1703569"/>
          </a:xfrm>
          <a:custGeom>
            <a:avLst/>
            <a:gdLst/>
            <a:ahLst/>
            <a:cxnLst/>
            <a:rect l="l" t="t" r="r" b="b"/>
            <a:pathLst>
              <a:path w="86029" h="55841" extrusionOk="0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27"/>
          <p:cNvSpPr/>
          <p:nvPr/>
        </p:nvSpPr>
        <p:spPr>
          <a:xfrm>
            <a:off x="4992525" y="1047062"/>
            <a:ext cx="2624530" cy="274812"/>
          </a:xfrm>
          <a:custGeom>
            <a:avLst/>
            <a:gdLst/>
            <a:ahLst/>
            <a:cxnLst/>
            <a:rect l="l" t="t" r="r" b="b"/>
            <a:pathLst>
              <a:path w="86029" h="9008" extrusionOk="0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27"/>
          <p:cNvSpPr/>
          <p:nvPr/>
        </p:nvSpPr>
        <p:spPr>
          <a:xfrm>
            <a:off x="5098380" y="1404255"/>
            <a:ext cx="2417933" cy="1256817"/>
          </a:xfrm>
          <a:custGeom>
            <a:avLst/>
            <a:gdLst/>
            <a:ahLst/>
            <a:cxnLst/>
            <a:rect l="l" t="t" r="r" b="b"/>
            <a:pathLst>
              <a:path w="79257" h="41197" extrusionOk="0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7"/>
          <p:cNvSpPr/>
          <p:nvPr/>
        </p:nvSpPr>
        <p:spPr>
          <a:xfrm>
            <a:off x="5168574" y="1477530"/>
            <a:ext cx="57019" cy="116020"/>
          </a:xfrm>
          <a:custGeom>
            <a:avLst/>
            <a:gdLst/>
            <a:ahLst/>
            <a:cxnLst/>
            <a:rect l="l" t="t" r="r" b="b"/>
            <a:pathLst>
              <a:path w="1869" h="3803" fill="none" extrusionOk="0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27"/>
          <p:cNvSpPr/>
          <p:nvPr/>
        </p:nvSpPr>
        <p:spPr>
          <a:xfrm>
            <a:off x="5371072" y="1477530"/>
            <a:ext cx="58056" cy="116020"/>
          </a:xfrm>
          <a:custGeom>
            <a:avLst/>
            <a:gdLst/>
            <a:ahLst/>
            <a:cxnLst/>
            <a:rect l="l" t="t" r="r" b="b"/>
            <a:pathLst>
              <a:path w="1903" h="3803" fill="none" extrusionOk="0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27"/>
          <p:cNvSpPr/>
          <p:nvPr/>
        </p:nvSpPr>
        <p:spPr>
          <a:xfrm>
            <a:off x="5274399" y="1477530"/>
            <a:ext cx="45822" cy="126210"/>
          </a:xfrm>
          <a:custGeom>
            <a:avLst/>
            <a:gdLst/>
            <a:ahLst/>
            <a:cxnLst/>
            <a:rect l="l" t="t" r="r" b="b"/>
            <a:pathLst>
              <a:path w="1502" h="4137" fill="none" extrusionOk="0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27"/>
          <p:cNvSpPr/>
          <p:nvPr/>
        </p:nvSpPr>
        <p:spPr>
          <a:xfrm>
            <a:off x="5473847" y="1588419"/>
            <a:ext cx="32613" cy="32613"/>
          </a:xfrm>
          <a:custGeom>
            <a:avLst/>
            <a:gdLst/>
            <a:ahLst/>
            <a:cxnLst/>
            <a:rect l="l" t="t" r="r" b="b"/>
            <a:pathLst>
              <a:path w="1069" h="1069" extrusionOk="0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27"/>
          <p:cNvSpPr/>
          <p:nvPr/>
        </p:nvSpPr>
        <p:spPr>
          <a:xfrm>
            <a:off x="552168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27"/>
          <p:cNvSpPr/>
          <p:nvPr/>
        </p:nvSpPr>
        <p:spPr>
          <a:xfrm>
            <a:off x="5589864" y="1588419"/>
            <a:ext cx="32582" cy="32613"/>
          </a:xfrm>
          <a:custGeom>
            <a:avLst/>
            <a:gdLst/>
            <a:ahLst/>
            <a:cxnLst/>
            <a:rect l="l" t="t" r="r" b="b"/>
            <a:pathLst>
              <a:path w="1068" h="1069" extrusionOk="0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27"/>
          <p:cNvSpPr/>
          <p:nvPr/>
        </p:nvSpPr>
        <p:spPr>
          <a:xfrm>
            <a:off x="5197067" y="1721730"/>
            <a:ext cx="1737158" cy="31"/>
          </a:xfrm>
          <a:custGeom>
            <a:avLst/>
            <a:gdLst/>
            <a:ahLst/>
            <a:cxnLst/>
            <a:rect l="l" t="t" r="r" b="b"/>
            <a:pathLst>
              <a:path w="56942" h="1" fill="none" extrusionOk="0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7"/>
          <p:cNvSpPr/>
          <p:nvPr/>
        </p:nvSpPr>
        <p:spPr>
          <a:xfrm>
            <a:off x="7038920" y="1721730"/>
            <a:ext cx="134355" cy="31"/>
          </a:xfrm>
          <a:custGeom>
            <a:avLst/>
            <a:gdLst/>
            <a:ahLst/>
            <a:cxnLst/>
            <a:rect l="l" t="t" r="r" b="b"/>
            <a:pathLst>
              <a:path w="4404" h="1" fill="none" extrusionOk="0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7"/>
          <p:cNvSpPr/>
          <p:nvPr/>
        </p:nvSpPr>
        <p:spPr>
          <a:xfrm>
            <a:off x="7247520" y="1721730"/>
            <a:ext cx="170995" cy="31"/>
          </a:xfrm>
          <a:custGeom>
            <a:avLst/>
            <a:gdLst/>
            <a:ahLst/>
            <a:cxnLst/>
            <a:rect l="l" t="t" r="r" b="b"/>
            <a:pathLst>
              <a:path w="5605" h="1" fill="none" extrusionOk="0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w="20850" cap="rnd" cmpd="sng">
            <a:solidFill>
              <a:srgbClr val="12D77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27"/>
          <p:cNvSpPr/>
          <p:nvPr/>
        </p:nvSpPr>
        <p:spPr>
          <a:xfrm>
            <a:off x="5197067" y="1858091"/>
            <a:ext cx="1086891" cy="31"/>
          </a:xfrm>
          <a:custGeom>
            <a:avLst/>
            <a:gdLst/>
            <a:ahLst/>
            <a:cxnLst/>
            <a:rect l="l" t="t" r="r" b="b"/>
            <a:pathLst>
              <a:path w="35627" h="1" fill="none" extrusionOk="0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27"/>
          <p:cNvSpPr/>
          <p:nvPr/>
        </p:nvSpPr>
        <p:spPr>
          <a:xfrm>
            <a:off x="6444635" y="1858091"/>
            <a:ext cx="195431" cy="31"/>
          </a:xfrm>
          <a:custGeom>
            <a:avLst/>
            <a:gdLst/>
            <a:ahLst/>
            <a:cxnLst/>
            <a:rect l="l" t="t" r="r" b="b"/>
            <a:pathLst>
              <a:path w="6406" h="1" fill="none" extrusionOk="0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27"/>
          <p:cNvSpPr/>
          <p:nvPr/>
        </p:nvSpPr>
        <p:spPr>
          <a:xfrm>
            <a:off x="6110870" y="1936461"/>
            <a:ext cx="529214" cy="31"/>
          </a:xfrm>
          <a:custGeom>
            <a:avLst/>
            <a:gdLst/>
            <a:ahLst/>
            <a:cxnLst/>
            <a:rect l="l" t="t" r="r" b="b"/>
            <a:pathLst>
              <a:path w="17347" h="1" fill="none" extrusionOk="0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27"/>
          <p:cNvSpPr/>
          <p:nvPr/>
        </p:nvSpPr>
        <p:spPr>
          <a:xfrm>
            <a:off x="5931770" y="1936461"/>
            <a:ext cx="106898" cy="31"/>
          </a:xfrm>
          <a:custGeom>
            <a:avLst/>
            <a:gdLst/>
            <a:ahLst/>
            <a:cxnLst/>
            <a:rect l="l" t="t" r="r" b="b"/>
            <a:pathLst>
              <a:path w="3504" h="1" fill="none" extrusionOk="0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27"/>
          <p:cNvSpPr/>
          <p:nvPr/>
        </p:nvSpPr>
        <p:spPr>
          <a:xfrm>
            <a:off x="5740468" y="1936461"/>
            <a:ext cx="106868" cy="31"/>
          </a:xfrm>
          <a:custGeom>
            <a:avLst/>
            <a:gdLst/>
            <a:ahLst/>
            <a:cxnLst/>
            <a:rect l="l" t="t" r="r" b="b"/>
            <a:pathLst>
              <a:path w="3503" h="1" fill="none" extrusionOk="0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7"/>
          <p:cNvSpPr/>
          <p:nvPr/>
        </p:nvSpPr>
        <p:spPr>
          <a:xfrm>
            <a:off x="5550172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27"/>
          <p:cNvSpPr/>
          <p:nvPr/>
        </p:nvSpPr>
        <p:spPr>
          <a:xfrm>
            <a:off x="5358870" y="1936461"/>
            <a:ext cx="105861" cy="31"/>
          </a:xfrm>
          <a:custGeom>
            <a:avLst/>
            <a:gdLst/>
            <a:ahLst/>
            <a:cxnLst/>
            <a:rect l="l" t="t" r="r" b="b"/>
            <a:pathLst>
              <a:path w="3470" h="1" fill="none" extrusionOk="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27"/>
          <p:cNvSpPr/>
          <p:nvPr/>
        </p:nvSpPr>
        <p:spPr>
          <a:xfrm>
            <a:off x="5358870" y="2032097"/>
            <a:ext cx="1647588" cy="31"/>
          </a:xfrm>
          <a:custGeom>
            <a:avLst/>
            <a:gdLst/>
            <a:ahLst/>
            <a:cxnLst/>
            <a:rect l="l" t="t" r="r" b="b"/>
            <a:pathLst>
              <a:path w="54006" h="1" fill="none" extrusionOk="0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27"/>
          <p:cNvSpPr/>
          <p:nvPr/>
        </p:nvSpPr>
        <p:spPr>
          <a:xfrm>
            <a:off x="5197067" y="1936461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27"/>
          <p:cNvSpPr/>
          <p:nvPr/>
        </p:nvSpPr>
        <p:spPr>
          <a:xfrm>
            <a:off x="5197067" y="2032097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27"/>
          <p:cNvSpPr/>
          <p:nvPr/>
        </p:nvSpPr>
        <p:spPr>
          <a:xfrm>
            <a:off x="5197067" y="2127763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27"/>
          <p:cNvSpPr/>
          <p:nvPr/>
        </p:nvSpPr>
        <p:spPr>
          <a:xfrm>
            <a:off x="5197067" y="2223399"/>
            <a:ext cx="38714" cy="31"/>
          </a:xfrm>
          <a:custGeom>
            <a:avLst/>
            <a:gdLst/>
            <a:ahLst/>
            <a:cxnLst/>
            <a:rect l="l" t="t" r="r" b="b"/>
            <a:pathLst>
              <a:path w="1269" h="1" fill="none" extrusionOk="0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w="20850" cap="rnd" cmpd="sng">
            <a:solidFill>
              <a:srgbClr val="12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27"/>
          <p:cNvSpPr/>
          <p:nvPr/>
        </p:nvSpPr>
        <p:spPr>
          <a:xfrm>
            <a:off x="7106064" y="2032097"/>
            <a:ext cx="226976" cy="31"/>
          </a:xfrm>
          <a:custGeom>
            <a:avLst/>
            <a:gdLst/>
            <a:ahLst/>
            <a:cxnLst/>
            <a:rect l="l" t="t" r="r" b="b"/>
            <a:pathLst>
              <a:path w="7440" h="1" fill="none" extrusionOk="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27"/>
          <p:cNvSpPr/>
          <p:nvPr/>
        </p:nvSpPr>
        <p:spPr>
          <a:xfrm>
            <a:off x="5354813" y="212776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27"/>
          <p:cNvSpPr/>
          <p:nvPr/>
        </p:nvSpPr>
        <p:spPr>
          <a:xfrm>
            <a:off x="5354813" y="2225443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27"/>
          <p:cNvSpPr/>
          <p:nvPr/>
        </p:nvSpPr>
        <p:spPr>
          <a:xfrm>
            <a:off x="5354813" y="232416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27"/>
          <p:cNvSpPr/>
          <p:nvPr/>
        </p:nvSpPr>
        <p:spPr>
          <a:xfrm>
            <a:off x="5354813" y="2421840"/>
            <a:ext cx="455935" cy="31"/>
          </a:xfrm>
          <a:custGeom>
            <a:avLst/>
            <a:gdLst/>
            <a:ahLst/>
            <a:cxnLst/>
            <a:rect l="l" t="t" r="r" b="b"/>
            <a:pathLst>
              <a:path w="14945" h="1" fill="none" extrusionOk="0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w="20850" cap="rnd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27"/>
          <p:cNvSpPr/>
          <p:nvPr/>
        </p:nvSpPr>
        <p:spPr>
          <a:xfrm>
            <a:off x="6110870" y="2421840"/>
            <a:ext cx="928130" cy="31"/>
          </a:xfrm>
          <a:custGeom>
            <a:avLst/>
            <a:gdLst/>
            <a:ahLst/>
            <a:cxnLst/>
            <a:rect l="l" t="t" r="r" b="b"/>
            <a:pathLst>
              <a:path w="30423" h="1" fill="none" extrusionOk="0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27"/>
          <p:cNvSpPr/>
          <p:nvPr/>
        </p:nvSpPr>
        <p:spPr>
          <a:xfrm>
            <a:off x="6661380" y="2324160"/>
            <a:ext cx="377591" cy="31"/>
          </a:xfrm>
          <a:custGeom>
            <a:avLst/>
            <a:gdLst/>
            <a:ahLst/>
            <a:cxnLst/>
            <a:rect l="l" t="t" r="r" b="b"/>
            <a:pathLst>
              <a:path w="12377" h="1" fill="none" extrusionOk="0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27"/>
          <p:cNvSpPr/>
          <p:nvPr/>
        </p:nvSpPr>
        <p:spPr>
          <a:xfrm>
            <a:off x="6889319" y="2223399"/>
            <a:ext cx="149639" cy="31"/>
          </a:xfrm>
          <a:custGeom>
            <a:avLst/>
            <a:gdLst/>
            <a:ahLst/>
            <a:cxnLst/>
            <a:rect l="l" t="t" r="r" b="b"/>
            <a:pathLst>
              <a:path w="4905" h="1" fill="none" extrusionOk="0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w="20850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7"/>
          <p:cNvSpPr/>
          <p:nvPr/>
        </p:nvSpPr>
        <p:spPr>
          <a:xfrm>
            <a:off x="7602007" y="1310369"/>
            <a:ext cx="1114298" cy="1734401"/>
          </a:xfrm>
          <a:custGeom>
            <a:avLst/>
            <a:gdLst/>
            <a:ahLst/>
            <a:cxnLst/>
            <a:rect l="l" t="t" r="r" b="b"/>
            <a:pathLst>
              <a:path w="42498" h="66148" extrusionOk="0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27"/>
          <p:cNvSpPr/>
          <p:nvPr/>
        </p:nvSpPr>
        <p:spPr>
          <a:xfrm>
            <a:off x="7602007" y="1310369"/>
            <a:ext cx="1114298" cy="157451"/>
          </a:xfrm>
          <a:custGeom>
            <a:avLst/>
            <a:gdLst/>
            <a:ahLst/>
            <a:cxnLst/>
            <a:rect l="l" t="t" r="r" b="b"/>
            <a:pathLst>
              <a:path w="42498" h="6005" extrusionOk="0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27"/>
          <p:cNvSpPr/>
          <p:nvPr/>
        </p:nvSpPr>
        <p:spPr>
          <a:xfrm>
            <a:off x="7662365" y="1515042"/>
            <a:ext cx="996203" cy="1478126"/>
          </a:xfrm>
          <a:custGeom>
            <a:avLst/>
            <a:gdLst/>
            <a:ahLst/>
            <a:cxnLst/>
            <a:rect l="l" t="t" r="r" b="b"/>
            <a:pathLst>
              <a:path w="37994" h="56374" extrusionOk="0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27"/>
          <p:cNvSpPr/>
          <p:nvPr/>
        </p:nvSpPr>
        <p:spPr>
          <a:xfrm>
            <a:off x="7905503" y="1362835"/>
            <a:ext cx="53384" cy="27164"/>
          </a:xfrm>
          <a:custGeom>
            <a:avLst/>
            <a:gdLst/>
            <a:ahLst/>
            <a:cxnLst/>
            <a:rect l="l" t="t" r="r" b="b"/>
            <a:pathLst>
              <a:path w="2036" h="1036" extrusionOk="0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27"/>
          <p:cNvSpPr/>
          <p:nvPr/>
        </p:nvSpPr>
        <p:spPr>
          <a:xfrm>
            <a:off x="7710453" y="1688198"/>
            <a:ext cx="707599" cy="16650"/>
          </a:xfrm>
          <a:custGeom>
            <a:avLst/>
            <a:gdLst/>
            <a:ahLst/>
            <a:cxnLst/>
            <a:rect l="l" t="t" r="r" b="b"/>
            <a:pathLst>
              <a:path w="2698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27"/>
          <p:cNvSpPr/>
          <p:nvPr/>
        </p:nvSpPr>
        <p:spPr>
          <a:xfrm>
            <a:off x="8461758" y="1688198"/>
            <a:ext cx="68251" cy="16650"/>
          </a:xfrm>
          <a:custGeom>
            <a:avLst/>
            <a:gdLst/>
            <a:ahLst/>
            <a:cxnLst/>
            <a:rect l="l" t="t" r="r" b="b"/>
            <a:pathLst>
              <a:path w="2603" h="635" extrusionOk="0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27"/>
          <p:cNvSpPr/>
          <p:nvPr/>
        </p:nvSpPr>
        <p:spPr>
          <a:xfrm>
            <a:off x="8556228" y="1688198"/>
            <a:ext cx="55114" cy="16650"/>
          </a:xfrm>
          <a:custGeom>
            <a:avLst/>
            <a:gdLst/>
            <a:ahLst/>
            <a:cxnLst/>
            <a:rect l="l" t="t" r="r" b="b"/>
            <a:pathLst>
              <a:path w="2102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27"/>
          <p:cNvSpPr/>
          <p:nvPr/>
        </p:nvSpPr>
        <p:spPr>
          <a:xfrm>
            <a:off x="7710453" y="1766045"/>
            <a:ext cx="404994" cy="16650"/>
          </a:xfrm>
          <a:custGeom>
            <a:avLst/>
            <a:gdLst/>
            <a:ahLst/>
            <a:cxnLst/>
            <a:rect l="l" t="t" r="r" b="b"/>
            <a:pathLst>
              <a:path w="15446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27"/>
          <p:cNvSpPr/>
          <p:nvPr/>
        </p:nvSpPr>
        <p:spPr>
          <a:xfrm>
            <a:off x="8122394" y="1766045"/>
            <a:ext cx="127744" cy="16650"/>
          </a:xfrm>
          <a:custGeom>
            <a:avLst/>
            <a:gdLst/>
            <a:ahLst/>
            <a:cxnLst/>
            <a:rect l="l" t="t" r="r" b="b"/>
            <a:pathLst>
              <a:path w="4872" h="635" extrusionOk="0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27"/>
          <p:cNvSpPr/>
          <p:nvPr/>
        </p:nvSpPr>
        <p:spPr>
          <a:xfrm>
            <a:off x="8164398" y="1810645"/>
            <a:ext cx="85739" cy="17515"/>
          </a:xfrm>
          <a:custGeom>
            <a:avLst/>
            <a:gdLst/>
            <a:ahLst/>
            <a:cxnLst/>
            <a:rect l="l" t="t" r="r" b="b"/>
            <a:pathLst>
              <a:path w="3270" h="668" extrusionOk="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27"/>
          <p:cNvSpPr/>
          <p:nvPr/>
        </p:nvSpPr>
        <p:spPr>
          <a:xfrm>
            <a:off x="8122394" y="1810645"/>
            <a:ext cx="25407" cy="17515"/>
          </a:xfrm>
          <a:custGeom>
            <a:avLst/>
            <a:gdLst/>
            <a:ahLst/>
            <a:cxnLst/>
            <a:rect l="l" t="t" r="r" b="b"/>
            <a:pathLst>
              <a:path w="969" h="668" extrusionOk="0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27"/>
          <p:cNvSpPr/>
          <p:nvPr/>
        </p:nvSpPr>
        <p:spPr>
          <a:xfrm>
            <a:off x="8021814" y="1810645"/>
            <a:ext cx="77008" cy="17515"/>
          </a:xfrm>
          <a:custGeom>
            <a:avLst/>
            <a:gdLst/>
            <a:ahLst/>
            <a:cxnLst/>
            <a:rect l="l" t="t" r="r" b="b"/>
            <a:pathLst>
              <a:path w="2937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27"/>
          <p:cNvSpPr/>
          <p:nvPr/>
        </p:nvSpPr>
        <p:spPr>
          <a:xfrm>
            <a:off x="7912503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27"/>
          <p:cNvSpPr/>
          <p:nvPr/>
        </p:nvSpPr>
        <p:spPr>
          <a:xfrm>
            <a:off x="7803166" y="1810645"/>
            <a:ext cx="77873" cy="17515"/>
          </a:xfrm>
          <a:custGeom>
            <a:avLst/>
            <a:gdLst/>
            <a:ahLst/>
            <a:cxnLst/>
            <a:rect l="l" t="t" r="r" b="b"/>
            <a:pathLst>
              <a:path w="2970" h="668" extrusionOk="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27"/>
          <p:cNvSpPr/>
          <p:nvPr/>
        </p:nvSpPr>
        <p:spPr>
          <a:xfrm>
            <a:off x="7803166" y="1865759"/>
            <a:ext cx="656863" cy="16650"/>
          </a:xfrm>
          <a:custGeom>
            <a:avLst/>
            <a:gdLst/>
            <a:ahLst/>
            <a:cxnLst/>
            <a:rect l="l" t="t" r="r" b="b"/>
            <a:pathLst>
              <a:path w="25052" h="635" extrusionOk="0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27"/>
          <p:cNvSpPr/>
          <p:nvPr/>
        </p:nvSpPr>
        <p:spPr>
          <a:xfrm>
            <a:off x="7710453" y="1810645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27"/>
          <p:cNvSpPr/>
          <p:nvPr/>
        </p:nvSpPr>
        <p:spPr>
          <a:xfrm>
            <a:off x="7710453" y="1865759"/>
            <a:ext cx="39382" cy="16650"/>
          </a:xfrm>
          <a:custGeom>
            <a:avLst/>
            <a:gdLst/>
            <a:ahLst/>
            <a:cxnLst/>
            <a:rect l="l" t="t" r="r" b="b"/>
            <a:pathLst>
              <a:path w="1502" h="635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27"/>
          <p:cNvSpPr/>
          <p:nvPr/>
        </p:nvSpPr>
        <p:spPr>
          <a:xfrm>
            <a:off x="7710453" y="1919982"/>
            <a:ext cx="39382" cy="17515"/>
          </a:xfrm>
          <a:custGeom>
            <a:avLst/>
            <a:gdLst/>
            <a:ahLst/>
            <a:cxnLst/>
            <a:rect l="l" t="t" r="r" b="b"/>
            <a:pathLst>
              <a:path w="1502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27"/>
          <p:cNvSpPr/>
          <p:nvPr/>
        </p:nvSpPr>
        <p:spPr>
          <a:xfrm>
            <a:off x="7710453" y="1975097"/>
            <a:ext cx="39382" cy="16623"/>
          </a:xfrm>
          <a:custGeom>
            <a:avLst/>
            <a:gdLst/>
            <a:ahLst/>
            <a:cxnLst/>
            <a:rect l="l" t="t" r="r" b="b"/>
            <a:pathLst>
              <a:path w="1502" h="634" extrusionOk="0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27"/>
          <p:cNvSpPr/>
          <p:nvPr/>
        </p:nvSpPr>
        <p:spPr>
          <a:xfrm>
            <a:off x="8500249" y="1865759"/>
            <a:ext cx="96227" cy="16650"/>
          </a:xfrm>
          <a:custGeom>
            <a:avLst/>
            <a:gdLst/>
            <a:ahLst/>
            <a:cxnLst/>
            <a:rect l="l" t="t" r="r" b="b"/>
            <a:pathLst>
              <a:path w="3670" h="635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27"/>
          <p:cNvSpPr/>
          <p:nvPr/>
        </p:nvSpPr>
        <p:spPr>
          <a:xfrm>
            <a:off x="7800544" y="1919982"/>
            <a:ext cx="277276" cy="17515"/>
          </a:xfrm>
          <a:custGeom>
            <a:avLst/>
            <a:gdLst/>
            <a:ahLst/>
            <a:cxnLst/>
            <a:rect l="l" t="t" r="r" b="b"/>
            <a:pathLst>
              <a:path w="10575" h="668" extrusionOk="0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27"/>
          <p:cNvSpPr/>
          <p:nvPr/>
        </p:nvSpPr>
        <p:spPr>
          <a:xfrm>
            <a:off x="8164398" y="2087921"/>
            <a:ext cx="314011" cy="17515"/>
          </a:xfrm>
          <a:custGeom>
            <a:avLst/>
            <a:gdLst/>
            <a:ahLst/>
            <a:cxnLst/>
            <a:rect l="l" t="t" r="r" b="b"/>
            <a:pathLst>
              <a:path w="11976" h="668" extrusionOk="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27"/>
          <p:cNvSpPr/>
          <p:nvPr/>
        </p:nvSpPr>
        <p:spPr>
          <a:xfrm>
            <a:off x="8245732" y="2031941"/>
            <a:ext cx="232676" cy="17515"/>
          </a:xfrm>
          <a:custGeom>
            <a:avLst/>
            <a:gdLst/>
            <a:ahLst/>
            <a:cxnLst/>
            <a:rect l="l" t="t" r="r" b="b"/>
            <a:pathLst>
              <a:path w="8874" h="668" extrusionOk="0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27"/>
          <p:cNvSpPr/>
          <p:nvPr/>
        </p:nvSpPr>
        <p:spPr>
          <a:xfrm>
            <a:off x="8376045" y="1975097"/>
            <a:ext cx="102363" cy="16623"/>
          </a:xfrm>
          <a:custGeom>
            <a:avLst/>
            <a:gdLst/>
            <a:ahLst/>
            <a:cxnLst/>
            <a:rect l="l" t="t" r="r" b="b"/>
            <a:pathLst>
              <a:path w="3904" h="634" extrusionOk="0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27"/>
          <p:cNvSpPr/>
          <p:nvPr/>
        </p:nvSpPr>
        <p:spPr>
          <a:xfrm>
            <a:off x="7710453" y="1612108"/>
            <a:ext cx="328012" cy="16650"/>
          </a:xfrm>
          <a:custGeom>
            <a:avLst/>
            <a:gdLst/>
            <a:ahLst/>
            <a:cxnLst/>
            <a:rect l="l" t="t" r="r" b="b"/>
            <a:pathLst>
              <a:path w="12510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27"/>
          <p:cNvSpPr/>
          <p:nvPr/>
        </p:nvSpPr>
        <p:spPr>
          <a:xfrm>
            <a:off x="7710453" y="2220856"/>
            <a:ext cx="530064" cy="17515"/>
          </a:xfrm>
          <a:custGeom>
            <a:avLst/>
            <a:gdLst/>
            <a:ahLst/>
            <a:cxnLst/>
            <a:rect l="l" t="t" r="r" b="b"/>
            <a:pathLst>
              <a:path w="20216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27"/>
          <p:cNvSpPr/>
          <p:nvPr/>
        </p:nvSpPr>
        <p:spPr>
          <a:xfrm>
            <a:off x="7710453" y="2288189"/>
            <a:ext cx="530064" cy="17541"/>
          </a:xfrm>
          <a:custGeom>
            <a:avLst/>
            <a:gdLst/>
            <a:ahLst/>
            <a:cxnLst/>
            <a:rect l="l" t="t" r="r" b="b"/>
            <a:pathLst>
              <a:path w="20216" h="669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27"/>
          <p:cNvSpPr/>
          <p:nvPr/>
        </p:nvSpPr>
        <p:spPr>
          <a:xfrm>
            <a:off x="7710453" y="2355548"/>
            <a:ext cx="529172" cy="17515"/>
          </a:xfrm>
          <a:custGeom>
            <a:avLst/>
            <a:gdLst/>
            <a:ahLst/>
            <a:cxnLst/>
            <a:rect l="l" t="t" r="r" b="b"/>
            <a:pathLst>
              <a:path w="20182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27"/>
          <p:cNvSpPr/>
          <p:nvPr/>
        </p:nvSpPr>
        <p:spPr>
          <a:xfrm>
            <a:off x="7710453" y="2757866"/>
            <a:ext cx="529172" cy="16650"/>
          </a:xfrm>
          <a:custGeom>
            <a:avLst/>
            <a:gdLst/>
            <a:ahLst/>
            <a:cxnLst/>
            <a:rect l="l" t="t" r="r" b="b"/>
            <a:pathLst>
              <a:path w="20182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27"/>
          <p:cNvSpPr/>
          <p:nvPr/>
        </p:nvSpPr>
        <p:spPr>
          <a:xfrm>
            <a:off x="8192375" y="2143009"/>
            <a:ext cx="157451" cy="16650"/>
          </a:xfrm>
          <a:custGeom>
            <a:avLst/>
            <a:gdLst/>
            <a:ahLst/>
            <a:cxnLst/>
            <a:rect l="l" t="t" r="r" b="b"/>
            <a:pathLst>
              <a:path w="6005" h="635" extrusionOk="0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27"/>
          <p:cNvSpPr/>
          <p:nvPr/>
        </p:nvSpPr>
        <p:spPr>
          <a:xfrm>
            <a:off x="8401400" y="2143009"/>
            <a:ext cx="209944" cy="16650"/>
          </a:xfrm>
          <a:custGeom>
            <a:avLst/>
            <a:gdLst/>
            <a:ahLst/>
            <a:cxnLst/>
            <a:rect l="l" t="t" r="r" b="b"/>
            <a:pathLst>
              <a:path w="8007" h="635" extrusionOk="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27"/>
          <p:cNvSpPr/>
          <p:nvPr/>
        </p:nvSpPr>
        <p:spPr>
          <a:xfrm>
            <a:off x="8401400" y="2220856"/>
            <a:ext cx="209944" cy="17515"/>
          </a:xfrm>
          <a:custGeom>
            <a:avLst/>
            <a:gdLst/>
            <a:ahLst/>
            <a:cxnLst/>
            <a:rect l="l" t="t" r="r" b="b"/>
            <a:pathLst>
              <a:path w="8007" h="668" extrusionOk="0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27"/>
          <p:cNvSpPr/>
          <p:nvPr/>
        </p:nvSpPr>
        <p:spPr>
          <a:xfrm>
            <a:off x="7710453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27"/>
          <p:cNvSpPr/>
          <p:nvPr/>
        </p:nvSpPr>
        <p:spPr>
          <a:xfrm>
            <a:off x="7710453" y="2910938"/>
            <a:ext cx="80495" cy="17515"/>
          </a:xfrm>
          <a:custGeom>
            <a:avLst/>
            <a:gdLst/>
            <a:ahLst/>
            <a:cxnLst/>
            <a:rect l="l" t="t" r="r" b="b"/>
            <a:pathLst>
              <a:path w="3070" h="668" extrusionOk="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27"/>
          <p:cNvSpPr/>
          <p:nvPr/>
        </p:nvSpPr>
        <p:spPr>
          <a:xfrm>
            <a:off x="7811924" y="2910938"/>
            <a:ext cx="492438" cy="17515"/>
          </a:xfrm>
          <a:custGeom>
            <a:avLst/>
            <a:gdLst/>
            <a:ahLst/>
            <a:cxnLst/>
            <a:rect l="l" t="t" r="r" b="b"/>
            <a:pathLst>
              <a:path w="18781" h="668" extrusionOk="0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7"/>
          <p:cNvSpPr/>
          <p:nvPr/>
        </p:nvSpPr>
        <p:spPr>
          <a:xfrm>
            <a:off x="783465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27"/>
          <p:cNvSpPr/>
          <p:nvPr/>
        </p:nvSpPr>
        <p:spPr>
          <a:xfrm>
            <a:off x="7957969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27"/>
          <p:cNvSpPr/>
          <p:nvPr/>
        </p:nvSpPr>
        <p:spPr>
          <a:xfrm>
            <a:off x="8082172" y="2860202"/>
            <a:ext cx="79630" cy="16650"/>
          </a:xfrm>
          <a:custGeom>
            <a:avLst/>
            <a:gdLst/>
            <a:ahLst/>
            <a:cxnLst/>
            <a:rect l="l" t="t" r="r" b="b"/>
            <a:pathLst>
              <a:path w="3037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27"/>
          <p:cNvSpPr/>
          <p:nvPr/>
        </p:nvSpPr>
        <p:spPr>
          <a:xfrm>
            <a:off x="8206376" y="2860202"/>
            <a:ext cx="79604" cy="16650"/>
          </a:xfrm>
          <a:custGeom>
            <a:avLst/>
            <a:gdLst/>
            <a:ahLst/>
            <a:cxnLst/>
            <a:rect l="l" t="t" r="r" b="b"/>
            <a:pathLst>
              <a:path w="3036" h="635" extrusionOk="0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27"/>
          <p:cNvSpPr/>
          <p:nvPr/>
        </p:nvSpPr>
        <p:spPr>
          <a:xfrm>
            <a:off x="8329688" y="2860202"/>
            <a:ext cx="80495" cy="16650"/>
          </a:xfrm>
          <a:custGeom>
            <a:avLst/>
            <a:gdLst/>
            <a:ahLst/>
            <a:cxnLst/>
            <a:rect l="l" t="t" r="r" b="b"/>
            <a:pathLst>
              <a:path w="3070" h="635" extrusionOk="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27"/>
          <p:cNvSpPr/>
          <p:nvPr/>
        </p:nvSpPr>
        <p:spPr>
          <a:xfrm>
            <a:off x="8453892" y="2860202"/>
            <a:ext cx="54249" cy="16650"/>
          </a:xfrm>
          <a:custGeom>
            <a:avLst/>
            <a:gdLst/>
            <a:ahLst/>
            <a:cxnLst/>
            <a:rect l="l" t="t" r="r" b="b"/>
            <a:pathLst>
              <a:path w="2069" h="635" extrusionOk="0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27"/>
          <p:cNvSpPr/>
          <p:nvPr/>
        </p:nvSpPr>
        <p:spPr>
          <a:xfrm>
            <a:off x="8287710" y="826690"/>
            <a:ext cx="856293" cy="784581"/>
          </a:xfrm>
          <a:custGeom>
            <a:avLst/>
            <a:gdLst/>
            <a:ahLst/>
            <a:cxnLst/>
            <a:rect l="l" t="t" r="r" b="b"/>
            <a:pathLst>
              <a:path w="32658" h="29923" extrusionOk="0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27"/>
          <p:cNvSpPr/>
          <p:nvPr/>
        </p:nvSpPr>
        <p:spPr>
          <a:xfrm>
            <a:off x="8287710" y="819716"/>
            <a:ext cx="856293" cy="39382"/>
          </a:xfrm>
          <a:custGeom>
            <a:avLst/>
            <a:gdLst/>
            <a:ahLst/>
            <a:cxnLst/>
            <a:rect l="l" t="t" r="r" b="b"/>
            <a:pathLst>
              <a:path w="32658" h="1502" extrusionOk="0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27"/>
          <p:cNvSpPr/>
          <p:nvPr/>
        </p:nvSpPr>
        <p:spPr>
          <a:xfrm>
            <a:off x="8287710" y="826690"/>
            <a:ext cx="856293" cy="120743"/>
          </a:xfrm>
          <a:custGeom>
            <a:avLst/>
            <a:gdLst/>
            <a:ahLst/>
            <a:cxnLst/>
            <a:rect l="l" t="t" r="r" b="b"/>
            <a:pathLst>
              <a:path w="32658" h="4605" extrusionOk="0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27"/>
          <p:cNvSpPr/>
          <p:nvPr/>
        </p:nvSpPr>
        <p:spPr>
          <a:xfrm>
            <a:off x="8334932" y="983249"/>
            <a:ext cx="765336" cy="588665"/>
          </a:xfrm>
          <a:custGeom>
            <a:avLst/>
            <a:gdLst/>
            <a:ahLst/>
            <a:cxnLst/>
            <a:rect l="l" t="t" r="r" b="b"/>
            <a:pathLst>
              <a:path w="29189" h="22451" extrusionOk="0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2" name="Google Shape;672;p27"/>
          <p:cNvSpPr/>
          <p:nvPr/>
        </p:nvSpPr>
        <p:spPr>
          <a:xfrm>
            <a:off x="8371666" y="1116211"/>
            <a:ext cx="544039" cy="13136"/>
          </a:xfrm>
          <a:custGeom>
            <a:avLst/>
            <a:gdLst/>
            <a:ahLst/>
            <a:cxnLst/>
            <a:rect l="l" t="t" r="r" b="b"/>
            <a:pathLst>
              <a:path w="2074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8948924" y="1116211"/>
            <a:ext cx="52492" cy="13136"/>
          </a:xfrm>
          <a:custGeom>
            <a:avLst/>
            <a:gdLst/>
            <a:ahLst/>
            <a:cxnLst/>
            <a:rect l="l" t="t" r="r" b="b"/>
            <a:pathLst>
              <a:path w="2002" h="501" extrusionOk="0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27"/>
          <p:cNvSpPr/>
          <p:nvPr/>
        </p:nvSpPr>
        <p:spPr>
          <a:xfrm>
            <a:off x="9021527" y="1116211"/>
            <a:ext cx="42004" cy="13136"/>
          </a:xfrm>
          <a:custGeom>
            <a:avLst/>
            <a:gdLst/>
            <a:ahLst/>
            <a:cxnLst/>
            <a:rect l="l" t="t" r="r" b="b"/>
            <a:pathLst>
              <a:path w="1602" h="501" extrusionOk="0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27"/>
          <p:cNvSpPr/>
          <p:nvPr/>
        </p:nvSpPr>
        <p:spPr>
          <a:xfrm>
            <a:off x="8371666" y="1176543"/>
            <a:ext cx="311389" cy="13162"/>
          </a:xfrm>
          <a:custGeom>
            <a:avLst/>
            <a:gdLst/>
            <a:ahLst/>
            <a:cxnLst/>
            <a:rect l="l" t="t" r="r" b="b"/>
            <a:pathLst>
              <a:path w="11876" h="502" extrusionOk="0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27"/>
          <p:cNvSpPr/>
          <p:nvPr/>
        </p:nvSpPr>
        <p:spPr>
          <a:xfrm>
            <a:off x="8687406" y="1176543"/>
            <a:ext cx="98876" cy="13162"/>
          </a:xfrm>
          <a:custGeom>
            <a:avLst/>
            <a:gdLst/>
            <a:ahLst/>
            <a:cxnLst/>
            <a:rect l="l" t="t" r="r" b="b"/>
            <a:pathLst>
              <a:path w="3771" h="502" extrusionOk="0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7"/>
          <p:cNvSpPr/>
          <p:nvPr/>
        </p:nvSpPr>
        <p:spPr>
          <a:xfrm>
            <a:off x="8720653" y="1211546"/>
            <a:ext cx="65629" cy="12271"/>
          </a:xfrm>
          <a:custGeom>
            <a:avLst/>
            <a:gdLst/>
            <a:ahLst/>
            <a:cxnLst/>
            <a:rect l="l" t="t" r="r" b="b"/>
            <a:pathLst>
              <a:path w="2503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7"/>
          <p:cNvSpPr/>
          <p:nvPr/>
        </p:nvSpPr>
        <p:spPr>
          <a:xfrm>
            <a:off x="8688298" y="1211546"/>
            <a:ext cx="19245" cy="12271"/>
          </a:xfrm>
          <a:custGeom>
            <a:avLst/>
            <a:gdLst/>
            <a:ahLst/>
            <a:cxnLst/>
            <a:rect l="l" t="t" r="r" b="b"/>
            <a:pathLst>
              <a:path w="734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27"/>
          <p:cNvSpPr/>
          <p:nvPr/>
        </p:nvSpPr>
        <p:spPr>
          <a:xfrm>
            <a:off x="8610451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p27"/>
          <p:cNvSpPr/>
          <p:nvPr/>
        </p:nvSpPr>
        <p:spPr>
          <a:xfrm>
            <a:off x="8526469" y="1211546"/>
            <a:ext cx="59519" cy="12271"/>
          </a:xfrm>
          <a:custGeom>
            <a:avLst/>
            <a:gdLst/>
            <a:ahLst/>
            <a:cxnLst/>
            <a:rect l="l" t="t" r="r" b="b"/>
            <a:pathLst>
              <a:path w="2270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7"/>
          <p:cNvSpPr/>
          <p:nvPr/>
        </p:nvSpPr>
        <p:spPr>
          <a:xfrm>
            <a:off x="8442513" y="1211546"/>
            <a:ext cx="59493" cy="12271"/>
          </a:xfrm>
          <a:custGeom>
            <a:avLst/>
            <a:gdLst/>
            <a:ahLst/>
            <a:cxnLst/>
            <a:rect l="l" t="t" r="r" b="b"/>
            <a:pathLst>
              <a:path w="226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27"/>
          <p:cNvSpPr/>
          <p:nvPr/>
        </p:nvSpPr>
        <p:spPr>
          <a:xfrm>
            <a:off x="8442513" y="1253524"/>
            <a:ext cx="504683" cy="12271"/>
          </a:xfrm>
          <a:custGeom>
            <a:avLst/>
            <a:gdLst/>
            <a:ahLst/>
            <a:cxnLst/>
            <a:rect l="l" t="t" r="r" b="b"/>
            <a:pathLst>
              <a:path w="19248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3" name="Google Shape;683;p27"/>
          <p:cNvSpPr/>
          <p:nvPr/>
        </p:nvSpPr>
        <p:spPr>
          <a:xfrm>
            <a:off x="8371666" y="1211546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p27"/>
          <p:cNvSpPr/>
          <p:nvPr/>
        </p:nvSpPr>
        <p:spPr>
          <a:xfrm>
            <a:off x="8371666" y="1253524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27"/>
          <p:cNvSpPr/>
          <p:nvPr/>
        </p:nvSpPr>
        <p:spPr>
          <a:xfrm>
            <a:off x="8371666" y="1295502"/>
            <a:ext cx="29760" cy="12271"/>
          </a:xfrm>
          <a:custGeom>
            <a:avLst/>
            <a:gdLst/>
            <a:ahLst/>
            <a:cxnLst/>
            <a:rect l="l" t="t" r="r" b="b"/>
            <a:pathLst>
              <a:path w="1135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27"/>
          <p:cNvSpPr/>
          <p:nvPr/>
        </p:nvSpPr>
        <p:spPr>
          <a:xfrm>
            <a:off x="8977792" y="1253524"/>
            <a:ext cx="74360" cy="12271"/>
          </a:xfrm>
          <a:custGeom>
            <a:avLst/>
            <a:gdLst/>
            <a:ahLst/>
            <a:cxnLst/>
            <a:rect l="l" t="t" r="r" b="b"/>
            <a:pathLst>
              <a:path w="2836" h="468" extrusionOk="0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27"/>
          <p:cNvSpPr/>
          <p:nvPr/>
        </p:nvSpPr>
        <p:spPr>
          <a:xfrm>
            <a:off x="8440756" y="1295502"/>
            <a:ext cx="213457" cy="12271"/>
          </a:xfrm>
          <a:custGeom>
            <a:avLst/>
            <a:gdLst/>
            <a:ahLst/>
            <a:cxnLst/>
            <a:rect l="l" t="t" r="r" b="b"/>
            <a:pathLst>
              <a:path w="8141" h="468" extrusionOk="0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p27"/>
          <p:cNvSpPr/>
          <p:nvPr/>
        </p:nvSpPr>
        <p:spPr>
          <a:xfrm>
            <a:off x="8720653" y="1349725"/>
            <a:ext cx="240542" cy="13136"/>
          </a:xfrm>
          <a:custGeom>
            <a:avLst/>
            <a:gdLst/>
            <a:ahLst/>
            <a:cxnLst/>
            <a:rect l="l" t="t" r="r" b="b"/>
            <a:pathLst>
              <a:path w="9174" h="501" extrusionOk="0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p27"/>
          <p:cNvSpPr/>
          <p:nvPr/>
        </p:nvSpPr>
        <p:spPr>
          <a:xfrm>
            <a:off x="8882456" y="1320857"/>
            <a:ext cx="78739" cy="13162"/>
          </a:xfrm>
          <a:custGeom>
            <a:avLst/>
            <a:gdLst/>
            <a:ahLst/>
            <a:cxnLst/>
            <a:rect l="l" t="t" r="r" b="b"/>
            <a:pathLst>
              <a:path w="3003" h="502" extrusionOk="0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0" name="Google Shape;690;p27"/>
          <p:cNvSpPr/>
          <p:nvPr/>
        </p:nvSpPr>
        <p:spPr>
          <a:xfrm>
            <a:off x="8371666" y="1058474"/>
            <a:ext cx="251922" cy="13162"/>
          </a:xfrm>
          <a:custGeom>
            <a:avLst/>
            <a:gdLst/>
            <a:ahLst/>
            <a:cxnLst/>
            <a:rect l="l" t="t" r="r" b="b"/>
            <a:pathLst>
              <a:path w="9608" h="502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27"/>
          <p:cNvSpPr/>
          <p:nvPr/>
        </p:nvSpPr>
        <p:spPr>
          <a:xfrm>
            <a:off x="8371666" y="1467793"/>
            <a:ext cx="406725" cy="12271"/>
          </a:xfrm>
          <a:custGeom>
            <a:avLst/>
            <a:gdLst/>
            <a:ahLst/>
            <a:cxnLst/>
            <a:rect l="l" t="t" r="r" b="b"/>
            <a:pathLst>
              <a:path w="15512" h="468" extrusionOk="0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2" name="Google Shape;692;p27"/>
          <p:cNvSpPr/>
          <p:nvPr/>
        </p:nvSpPr>
        <p:spPr>
          <a:xfrm>
            <a:off x="8741629" y="1392595"/>
            <a:ext cx="120743" cy="12271"/>
          </a:xfrm>
          <a:custGeom>
            <a:avLst/>
            <a:gdLst/>
            <a:ahLst/>
            <a:cxnLst/>
            <a:rect l="l" t="t" r="r" b="b"/>
            <a:pathLst>
              <a:path w="4605" h="468" extrusionOk="0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27"/>
          <p:cNvSpPr/>
          <p:nvPr/>
        </p:nvSpPr>
        <p:spPr>
          <a:xfrm>
            <a:off x="8902567" y="1392595"/>
            <a:ext cx="160965" cy="12271"/>
          </a:xfrm>
          <a:custGeom>
            <a:avLst/>
            <a:gdLst/>
            <a:ahLst/>
            <a:cxnLst/>
            <a:rect l="l" t="t" r="r" b="b"/>
            <a:pathLst>
              <a:path w="6139" h="468" extrusionOk="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27"/>
          <p:cNvSpPr/>
          <p:nvPr/>
        </p:nvSpPr>
        <p:spPr>
          <a:xfrm>
            <a:off x="8902567" y="1452062"/>
            <a:ext cx="160965" cy="13136"/>
          </a:xfrm>
          <a:custGeom>
            <a:avLst/>
            <a:gdLst/>
            <a:ahLst/>
            <a:cxnLst/>
            <a:rect l="l" t="t" r="r" b="b"/>
            <a:pathLst>
              <a:path w="6139" h="501" extrusionOk="0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27"/>
          <p:cNvSpPr/>
          <p:nvPr/>
        </p:nvSpPr>
        <p:spPr>
          <a:xfrm>
            <a:off x="8371666" y="1508906"/>
            <a:ext cx="61250" cy="13136"/>
          </a:xfrm>
          <a:custGeom>
            <a:avLst/>
            <a:gdLst/>
            <a:ahLst/>
            <a:cxnLst/>
            <a:rect l="l" t="t" r="r" b="b"/>
            <a:pathLst>
              <a:path w="2336" h="501" extrusionOk="0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27"/>
          <p:cNvSpPr/>
          <p:nvPr/>
        </p:nvSpPr>
        <p:spPr>
          <a:xfrm>
            <a:off x="8448648" y="1508906"/>
            <a:ext cx="378722" cy="13136"/>
          </a:xfrm>
          <a:custGeom>
            <a:avLst/>
            <a:gdLst/>
            <a:ahLst/>
            <a:cxnLst/>
            <a:rect l="l" t="t" r="r" b="b"/>
            <a:pathLst>
              <a:path w="14444" h="501" extrusionOk="0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CCC6BDD-D641-5B4D-A7A2-B8ECE725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84" y="2901883"/>
            <a:ext cx="5040080" cy="16351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6566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Team</a:t>
            </a:r>
            <a:endParaRPr sz="3200" b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F2FC00-0B9E-2145-9E1A-CD9616591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556657"/>
            <a:ext cx="1730829" cy="17308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702;p28">
            <a:extLst>
              <a:ext uri="{FF2B5EF4-FFF2-40B4-BE49-F238E27FC236}">
                <a16:creationId xmlns:a16="http://schemas.microsoft.com/office/drawing/2014/main" id="{4056E9E2-0780-324B-84CE-53EF6B401E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3412672"/>
            <a:ext cx="215382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Mábson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</a:rPr>
              <a:t> Vinicius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800" dirty="0">
              <a:latin typeface="Arial" panose="020B0604020202020204" pitchFamily="34" charset="0"/>
            </a:endParaRPr>
          </a:p>
        </p:txBody>
      </p:sp>
      <p:sp>
        <p:nvSpPr>
          <p:cNvPr id="7" name="Google Shape;702;p28">
            <a:extLst>
              <a:ext uri="{FF2B5EF4-FFF2-40B4-BE49-F238E27FC236}">
                <a16:creationId xmlns:a16="http://schemas.microsoft.com/office/drawing/2014/main" id="{60103860-539B-1D40-9A3E-DDCBB9E4B7B1}"/>
              </a:ext>
            </a:extLst>
          </p:cNvPr>
          <p:cNvSpPr txBox="1">
            <a:spLocks/>
          </p:cNvSpPr>
          <p:nvPr/>
        </p:nvSpPr>
        <p:spPr>
          <a:xfrm>
            <a:off x="720000" y="3699022"/>
            <a:ext cx="2253341" cy="86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</a:rPr>
              <a:t>Coordenador de TI</a:t>
            </a:r>
          </a:p>
          <a:p>
            <a:pPr marL="0" indent="0">
              <a:spcAft>
                <a:spcPts val="1600"/>
              </a:spcAft>
              <a:buFont typeface="Livvic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6877BD7-8C25-BA43-A6ED-654A4C9226CF}"/>
              </a:ext>
            </a:extLst>
          </p:cNvPr>
          <p:cNvSpPr txBox="1"/>
          <p:nvPr/>
        </p:nvSpPr>
        <p:spPr>
          <a:xfrm>
            <a:off x="283028" y="398537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</a:rPr>
              <a:t>Supermercados Pague Menos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D970A4-8C27-DC49-9B0F-C5BA54B678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285" y="1363202"/>
            <a:ext cx="1136744" cy="19156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B2EA866-C72B-6B45-B70B-B3A0557DE7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0486" y="1385421"/>
            <a:ext cx="1943653" cy="20272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Google Shape;702;p28">
            <a:extLst>
              <a:ext uri="{FF2B5EF4-FFF2-40B4-BE49-F238E27FC236}">
                <a16:creationId xmlns:a16="http://schemas.microsoft.com/office/drawing/2014/main" id="{A8FC49D0-532A-174C-9EFC-9F65451F82A7}"/>
              </a:ext>
            </a:extLst>
          </p:cNvPr>
          <p:cNvSpPr txBox="1">
            <a:spLocks/>
          </p:cNvSpPr>
          <p:nvPr/>
        </p:nvSpPr>
        <p:spPr>
          <a:xfrm>
            <a:off x="3731918" y="3407807"/>
            <a:ext cx="21538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Julio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</a:rPr>
              <a:t> Cesar</a:t>
            </a:r>
          </a:p>
          <a:p>
            <a:pPr marL="0" indent="0">
              <a:spcAft>
                <a:spcPts val="1600"/>
              </a:spcAft>
              <a:buFont typeface="Livvic"/>
              <a:buNone/>
            </a:pPr>
            <a:endParaRPr lang="pt-BR" sz="1800" dirty="0">
              <a:latin typeface="Arial" panose="020B0604020202020204" pitchFamily="34" charset="0"/>
            </a:endParaRPr>
          </a:p>
        </p:txBody>
      </p:sp>
      <p:sp>
        <p:nvSpPr>
          <p:cNvPr id="11" name="Google Shape;702;p28">
            <a:extLst>
              <a:ext uri="{FF2B5EF4-FFF2-40B4-BE49-F238E27FC236}">
                <a16:creationId xmlns:a16="http://schemas.microsoft.com/office/drawing/2014/main" id="{0366B8C1-A0A4-EF48-98F8-2BC465194BF3}"/>
              </a:ext>
            </a:extLst>
          </p:cNvPr>
          <p:cNvSpPr txBox="1">
            <a:spLocks/>
          </p:cNvSpPr>
          <p:nvPr/>
        </p:nvSpPr>
        <p:spPr>
          <a:xfrm>
            <a:off x="3682161" y="3721241"/>
            <a:ext cx="2253341" cy="86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</a:rPr>
              <a:t>HPC 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Developer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  <a:buFont typeface="Livvic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36B49C-2158-5A42-97ED-2659AB8373B8}"/>
              </a:ext>
            </a:extLst>
          </p:cNvPr>
          <p:cNvSpPr txBox="1"/>
          <p:nvPr/>
        </p:nvSpPr>
        <p:spPr>
          <a:xfrm>
            <a:off x="3963780" y="4007591"/>
            <a:ext cx="9584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</a:rPr>
              <a:t>Embraer</a:t>
            </a:r>
          </a:p>
        </p:txBody>
      </p:sp>
      <p:sp>
        <p:nvSpPr>
          <p:cNvPr id="16" name="Google Shape;702;p28">
            <a:extLst>
              <a:ext uri="{FF2B5EF4-FFF2-40B4-BE49-F238E27FC236}">
                <a16:creationId xmlns:a16="http://schemas.microsoft.com/office/drawing/2014/main" id="{E2944DA4-2BAD-1649-B313-19613CEB299F}"/>
              </a:ext>
            </a:extLst>
          </p:cNvPr>
          <p:cNvSpPr txBox="1">
            <a:spLocks/>
          </p:cNvSpPr>
          <p:nvPr/>
        </p:nvSpPr>
        <p:spPr>
          <a:xfrm>
            <a:off x="6445451" y="3434891"/>
            <a:ext cx="215382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800" dirty="0" err="1">
                <a:solidFill>
                  <a:schemeClr val="bg1"/>
                </a:solidFill>
                <a:latin typeface="Arial" panose="020B0604020202020204" pitchFamily="34" charset="0"/>
              </a:rPr>
              <a:t>Wallison</a:t>
            </a:r>
            <a:r>
              <a:rPr lang="pt-BR" sz="1800" dirty="0">
                <a:solidFill>
                  <a:schemeClr val="bg1"/>
                </a:solidFill>
                <a:latin typeface="Arial" panose="020B0604020202020204" pitchFamily="34" charset="0"/>
              </a:rPr>
              <a:t> Rodrigues</a:t>
            </a:r>
          </a:p>
          <a:p>
            <a:pPr marL="0" indent="0">
              <a:spcAft>
                <a:spcPts val="1600"/>
              </a:spcAft>
              <a:buFont typeface="Livvic"/>
              <a:buNone/>
            </a:pPr>
            <a:endParaRPr lang="pt-BR" sz="1800" dirty="0">
              <a:latin typeface="Arial" panose="020B0604020202020204" pitchFamily="34" charset="0"/>
            </a:endParaRPr>
          </a:p>
        </p:txBody>
      </p:sp>
      <p:sp>
        <p:nvSpPr>
          <p:cNvPr id="17" name="Google Shape;702;p28">
            <a:extLst>
              <a:ext uri="{FF2B5EF4-FFF2-40B4-BE49-F238E27FC236}">
                <a16:creationId xmlns:a16="http://schemas.microsoft.com/office/drawing/2014/main" id="{A16CB1F9-7581-604D-BB6E-AE58F0CA5B2D}"/>
              </a:ext>
            </a:extLst>
          </p:cNvPr>
          <p:cNvSpPr txBox="1">
            <a:spLocks/>
          </p:cNvSpPr>
          <p:nvPr/>
        </p:nvSpPr>
        <p:spPr>
          <a:xfrm>
            <a:off x="6855888" y="3721241"/>
            <a:ext cx="2253341" cy="865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vvic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</a:rPr>
              <a:t>SRE/</a:t>
            </a: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DevOps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  <a:buFont typeface="Livvic"/>
              <a:buNone/>
            </a:pPr>
            <a:endParaRPr lang="pt-B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2602F45-DD70-DA42-A02F-5BFA34D22C4A}"/>
              </a:ext>
            </a:extLst>
          </p:cNvPr>
          <p:cNvSpPr txBox="1"/>
          <p:nvPr/>
        </p:nvSpPr>
        <p:spPr>
          <a:xfrm>
            <a:off x="6874005" y="4007591"/>
            <a:ext cx="1351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Aft>
                <a:spcPts val="1600"/>
              </a:spcAft>
              <a:buFont typeface="Livvic"/>
              <a:buNone/>
            </a:pPr>
            <a:r>
              <a:rPr lang="pt-BR" sz="1400" dirty="0" err="1">
                <a:solidFill>
                  <a:schemeClr val="bg1"/>
                </a:solidFill>
                <a:latin typeface="Arial" panose="020B0604020202020204" pitchFamily="34" charset="0"/>
              </a:rPr>
              <a:t>Nuvemshop</a:t>
            </a:r>
            <a:endParaRPr lang="pt-BR" sz="14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225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>
            <a:spLocks noGrp="1"/>
          </p:cNvSpPr>
          <p:nvPr>
            <p:ph type="body" idx="1"/>
          </p:nvPr>
        </p:nvSpPr>
        <p:spPr>
          <a:xfrm>
            <a:off x="3240040" y="274003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  <a:buNone/>
            </a:pPr>
            <a:endParaRPr lang="pt-BR" sz="6600" b="1" dirty="0">
              <a:latin typeface="Arial" panose="020B0604020202020204" pitchFamily="34" charset="0"/>
            </a:endParaRPr>
          </a:p>
          <a:p>
            <a:pPr marL="0" indent="0" algn="ctr">
              <a:spcAft>
                <a:spcPts val="1600"/>
              </a:spcAft>
              <a:buNone/>
            </a:pPr>
            <a:r>
              <a:rPr lang="pt-BR" sz="6600" b="1" dirty="0">
                <a:latin typeface="Arial" panose="020B0604020202020204" pitchFamily="34" charset="0"/>
              </a:rPr>
              <a:t>Obrigado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C2365A-2C9B-454B-B633-F4562EA14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260" y="1585880"/>
            <a:ext cx="5040080" cy="16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03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/>
              <a:t>Já</a:t>
            </a:r>
            <a:r>
              <a:rPr lang="en" sz="3200" b="1" dirty="0"/>
              <a:t> </a:t>
            </a:r>
            <a:r>
              <a:rPr lang="en" sz="3200" b="1" dirty="0" err="1"/>
              <a:t>passou</a:t>
            </a:r>
            <a:r>
              <a:rPr lang="en" sz="3200" b="1" dirty="0"/>
              <a:t> por </a:t>
            </a:r>
            <a:r>
              <a:rPr lang="en" sz="3200" b="1" dirty="0" err="1"/>
              <a:t>isso</a:t>
            </a:r>
            <a:r>
              <a:rPr lang="en" sz="3200" b="1" dirty="0"/>
              <a:t> ?</a:t>
            </a:r>
            <a:endParaRPr sz="3200" b="1" dirty="0"/>
          </a:p>
        </p:txBody>
      </p:sp>
      <p:sp>
        <p:nvSpPr>
          <p:cNvPr id="702" name="Google Shape;702;p28"/>
          <p:cNvSpPr txBox="1">
            <a:spLocks noGrp="1"/>
          </p:cNvSpPr>
          <p:nvPr>
            <p:ph type="body" idx="1"/>
          </p:nvPr>
        </p:nvSpPr>
        <p:spPr>
          <a:xfrm>
            <a:off x="720000" y="1317121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Destinatário Ausente;</a:t>
            </a: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</a:rPr>
              <a:t>Entrega sujeito a prazo diferenciado;</a:t>
            </a: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Produto Entregue ! Onde ?</a:t>
            </a: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Produto Saiu para entrega !</a:t>
            </a:r>
            <a:r>
              <a:rPr lang="pt-BR" sz="9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pt-BR" sz="900" dirty="0" err="1">
                <a:latin typeface="Arial" panose="020B0604020202020204" pitchFamily="34" charset="0"/>
                <a:ea typeface="Arial" panose="020B0604020202020204" pitchFamily="34" charset="0"/>
              </a:rPr>
              <a:t>Zzz</a:t>
            </a:r>
            <a:r>
              <a:rPr lang="pt-BR" sz="900" dirty="0">
                <a:latin typeface="Arial" panose="020B0604020202020204" pitchFamily="34" charset="0"/>
                <a:ea typeface="Arial" panose="020B0604020202020204" pitchFamily="34" charset="0"/>
              </a:rPr>
              <a:t> Volte ao inicio?  </a:t>
            </a:r>
            <a:endParaRPr lang="pt-BR" sz="900" dirty="0">
              <a:latin typeface="Arial" panose="020B0604020202020204" pitchFamily="34" charset="0"/>
            </a:endParaRPr>
          </a:p>
          <a:p>
            <a:pPr marL="0" indent="0">
              <a:spcAft>
                <a:spcPts val="1600"/>
              </a:spcAft>
              <a:buNone/>
            </a:pPr>
            <a:endParaRPr lang="pt-BR" sz="1800" dirty="0"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spcAft>
                <a:spcPts val="1600"/>
              </a:spcAft>
            </a:pPr>
            <a:endParaRPr sz="1800" dirty="0">
              <a:latin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B642DA0-16E9-544B-8BB0-36218503C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39085">
            <a:off x="5171893" y="996521"/>
            <a:ext cx="2019300" cy="37846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6AB06145-B09E-E545-A908-554D31483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16036">
            <a:off x="6709590" y="2564068"/>
            <a:ext cx="1752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775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Mercado</a:t>
            </a:r>
            <a:endParaRPr sz="3200" b="1" dirty="0"/>
          </a:p>
        </p:txBody>
      </p:sp>
      <p:sp>
        <p:nvSpPr>
          <p:cNvPr id="702" name="Google Shape;702;p28"/>
          <p:cNvSpPr txBox="1">
            <a:spLocks noGrp="1"/>
          </p:cNvSpPr>
          <p:nvPr>
            <p:ph type="body" idx="1"/>
          </p:nvPr>
        </p:nvSpPr>
        <p:spPr>
          <a:xfrm>
            <a:off x="720000" y="1462457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O faturamento do e-commerce cresceu 47% no primeiro semestre de 2020. Essa foi a maior alta do setor em 20 anos.</a:t>
            </a:r>
          </a:p>
          <a:p>
            <a:pPr marL="285750" indent="-285750">
              <a:spcAft>
                <a:spcPts val="1600"/>
              </a:spcAft>
            </a:pPr>
            <a:endParaRPr lang="pt-BR" sz="1800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</a:rPr>
              <a:t>O faturamento das vendas nesse mesmo período foi de </a:t>
            </a: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R$ 38,8 bilhões.</a:t>
            </a:r>
            <a:endParaRPr lang="pt-BR" sz="1800" dirty="0">
              <a:latin typeface="Arial" panose="020B060402020202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726C9B6-1790-A242-B604-0654C87DFCE7}"/>
              </a:ext>
            </a:extLst>
          </p:cNvPr>
          <p:cNvSpPr txBox="1"/>
          <p:nvPr/>
        </p:nvSpPr>
        <p:spPr>
          <a:xfrm>
            <a:off x="1167493" y="492805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Fonte </a:t>
            </a:r>
            <a:r>
              <a:rPr lang="pt-BR" sz="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Webshoppers</a:t>
            </a:r>
            <a:r>
              <a:rPr lang="pt-BR" sz="8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da </a:t>
            </a:r>
            <a:r>
              <a:rPr lang="pt-BR" sz="8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Ebit|Nielsen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58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B927929-59FF-7144-81FD-22474C6A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1" y="354626"/>
            <a:ext cx="1923995" cy="624212"/>
          </a:xfrm>
          <a:prstGeom prst="rect">
            <a:avLst/>
          </a:prstGeom>
        </p:spPr>
      </p:pic>
      <p:sp>
        <p:nvSpPr>
          <p:cNvPr id="9" name="Google Shape;702;p28">
            <a:extLst>
              <a:ext uri="{FF2B5EF4-FFF2-40B4-BE49-F238E27FC236}">
                <a16:creationId xmlns:a16="http://schemas.microsoft.com/office/drawing/2014/main" id="{44256C4F-5468-AC4D-983C-07CA1E77DE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0000" y="1462457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Serviço de entrega de última milha</a:t>
            </a: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B2C , C2C , B2B ...  </a:t>
            </a:r>
            <a:r>
              <a:rPr lang="pt-BR" sz="1800" b="1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Any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TO </a:t>
            </a:r>
            <a:r>
              <a:rPr lang="pt-BR" sz="1800" b="1" i="1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Any</a:t>
            </a:r>
            <a:r>
              <a:rPr lang="pt-BR" sz="1800" b="1" i="1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GO</a:t>
            </a: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Integração com empresas via API</a:t>
            </a:r>
          </a:p>
          <a:p>
            <a:pPr marL="742950" lvl="1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  <a:ea typeface="Arial" panose="020B0604020202020204" pitchFamily="34" charset="0"/>
              </a:rPr>
              <a:t>Geração de Pedidos Automáticas</a:t>
            </a:r>
          </a:p>
          <a:p>
            <a:pPr marL="742950" lvl="1" indent="-285750">
              <a:spcAft>
                <a:spcPts val="1600"/>
              </a:spcAft>
            </a:pPr>
            <a:r>
              <a:rPr lang="pt-BR" sz="18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Busca de Drivers</a:t>
            </a:r>
          </a:p>
          <a:p>
            <a:pPr marL="285750" indent="-285750">
              <a:spcAft>
                <a:spcPts val="1600"/>
              </a:spcAft>
            </a:pPr>
            <a:endParaRPr lang="pt-BR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/>
              <a:t>Concorrência</a:t>
            </a:r>
            <a:endParaRPr sz="3200" b="1" dirty="0"/>
          </a:p>
        </p:txBody>
      </p:sp>
      <p:sp>
        <p:nvSpPr>
          <p:cNvPr id="702" name="Google Shape;702;p28"/>
          <p:cNvSpPr txBox="1">
            <a:spLocks noGrp="1"/>
          </p:cNvSpPr>
          <p:nvPr>
            <p:ph type="body" idx="1"/>
          </p:nvPr>
        </p:nvSpPr>
        <p:spPr>
          <a:xfrm>
            <a:off x="719999" y="1104850"/>
            <a:ext cx="8056607" cy="16301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pt-BR" sz="2000" dirty="0">
                <a:latin typeface="Arial" panose="020B0604020202020204" pitchFamily="34" charset="0"/>
              </a:rPr>
              <a:t>Atuamos desde C2C a grandes empresas</a:t>
            </a:r>
          </a:p>
          <a:p>
            <a:pPr marL="285750" indent="-285750">
              <a:spcAft>
                <a:spcPts val="1600"/>
              </a:spcAft>
            </a:pPr>
            <a:r>
              <a:rPr lang="pt-BR" sz="2000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Custos Baixos</a:t>
            </a:r>
          </a:p>
          <a:p>
            <a:pPr marL="285750" indent="-285750">
              <a:spcAft>
                <a:spcPts val="1600"/>
              </a:spcAft>
            </a:pPr>
            <a:r>
              <a:rPr lang="pt-BR" sz="1800" dirty="0">
                <a:latin typeface="Arial" panose="020B0604020202020204" pitchFamily="34" charset="0"/>
              </a:rPr>
              <a:t>Escalável com baixo custo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283381D-4D76-F340-A631-0759768395B8}"/>
              </a:ext>
            </a:extLst>
          </p:cNvPr>
          <p:cNvSpPr txBox="1"/>
          <p:nvPr/>
        </p:nvSpPr>
        <p:spPr>
          <a:xfrm>
            <a:off x="3313157" y="1627040"/>
            <a:ext cx="4572000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t"/>
            <a:r>
              <a:rPr lang="pt-BR" sz="13800" b="1" i="0" dirty="0">
                <a:solidFill>
                  <a:schemeClr val="bg1"/>
                </a:solidFill>
                <a:effectLst/>
                <a:latin typeface="Segoe UI" panose="020F0502020204030204" pitchFamily="34" charset="0"/>
              </a:rPr>
              <a:t>≠</a:t>
            </a:r>
          </a:p>
        </p:txBody>
      </p:sp>
      <p:pic>
        <p:nvPicPr>
          <p:cNvPr id="1026" name="Picture 2" descr="yH5BAEAAAAALAAAAAABAAEAAAIBRAA7 - Correios Logo">
            <a:extLst>
              <a:ext uri="{FF2B5EF4-FFF2-40B4-BE49-F238E27FC236}">
                <a16:creationId xmlns:a16="http://schemas.microsoft.com/office/drawing/2014/main" id="{54406A98-20E1-EC40-8885-DA5A13A3C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910" y="2853973"/>
            <a:ext cx="1324971" cy="1324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andaê mostra como oferece o melhor serviço de entrega">
            <a:extLst>
              <a:ext uri="{FF2B5EF4-FFF2-40B4-BE49-F238E27FC236}">
                <a16:creationId xmlns:a16="http://schemas.microsoft.com/office/drawing/2014/main" id="{85F522B3-BC31-FB42-91BD-C0D513F9B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186" y="1722664"/>
            <a:ext cx="3018971" cy="1698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uEntrego anuncia contratação de dois novos executivos">
            <a:extLst>
              <a:ext uri="{FF2B5EF4-FFF2-40B4-BE49-F238E27FC236}">
                <a16:creationId xmlns:a16="http://schemas.microsoft.com/office/drawing/2014/main" id="{B715B862-7A8B-DA4E-9A6A-E81CEBCCC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509" y="4038650"/>
            <a:ext cx="1019099" cy="83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4194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210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/>
              <a:t>Solução</a:t>
            </a:r>
            <a:endParaRPr sz="3200" b="1" dirty="0"/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6416EBA6-FF15-4A1D-93AC-A5BF7D412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FFF5045-2B80-488E-9A2A-25D9CAC0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E5381FC-FE0D-46E0-BFF3-AC404803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91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6515BA4-6217-41EA-A892-02322E873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97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9E8026-54A0-BA4E-A26C-086B8F95E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764" y="994458"/>
            <a:ext cx="1480550" cy="320873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23A34E69-F580-F842-A272-0AD48A5BB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981" y="994458"/>
            <a:ext cx="1480550" cy="32087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F3D563C-A85F-D141-95C5-E892A54FC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256" y="164680"/>
            <a:ext cx="2199986" cy="476794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BD6352B-0B99-184D-9AEF-37B778C0F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3968" y="668079"/>
            <a:ext cx="1779348" cy="385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790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21087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/>
              <a:t>Solução</a:t>
            </a:r>
            <a:r>
              <a:rPr lang="en" sz="3200" b="1" dirty="0"/>
              <a:t> Enterprise</a:t>
            </a:r>
            <a:endParaRPr sz="3200" b="1" dirty="0"/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6416EBA6-FF15-4A1D-93AC-A5BF7D412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7FFF5045-2B80-488E-9A2A-25D9CAC05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14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7" name="Rectangle 12">
            <a:extLst>
              <a:ext uri="{FF2B5EF4-FFF2-40B4-BE49-F238E27FC236}">
                <a16:creationId xmlns:a16="http://schemas.microsoft.com/office/drawing/2014/main" id="{EE5381FC-FE0D-46E0-BFF3-AC404803E4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918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36515BA4-6217-41EA-A892-02322E873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976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1A5AD9-0C50-CB4A-B97A-2EA2ACF94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95027" y="1362904"/>
            <a:ext cx="4689969" cy="285688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9246AAE-2AD1-1C43-B24F-883EC01E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857" y="860950"/>
            <a:ext cx="7030398" cy="428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37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4911000" y="56177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Custos</a:t>
            </a:r>
            <a:endParaRPr sz="3200" b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0D6022E-772B-DC48-BFE2-A6CA1F569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1" y="894385"/>
            <a:ext cx="1566579" cy="339518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5F9AAA0-73E5-7644-B586-1CE11EB0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36700"/>
            <a:ext cx="4838700" cy="36068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30EA33-9140-9A4A-BC1C-BC5F0E7A8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0451" y="141655"/>
            <a:ext cx="2242550" cy="48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64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Roadmap e próximos passos</a:t>
            </a:r>
            <a:endParaRPr sz="3200" b="1" dirty="0"/>
          </a:p>
        </p:txBody>
      </p:sp>
      <p:sp>
        <p:nvSpPr>
          <p:cNvPr id="702" name="Google Shape;702;p28"/>
          <p:cNvSpPr txBox="1">
            <a:spLocks noGrp="1"/>
          </p:cNvSpPr>
          <p:nvPr>
            <p:ph type="body" idx="1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pt-BR" sz="2000" dirty="0">
                <a:latin typeface="Arial" panose="020B0604020202020204" pitchFamily="34" charset="0"/>
              </a:rPr>
              <a:t>Estabilizar a solução no mercado,</a:t>
            </a:r>
          </a:p>
          <a:p>
            <a:pPr marL="285750" indent="-285750">
              <a:spcAft>
                <a:spcPts val="1600"/>
              </a:spcAft>
            </a:pPr>
            <a:r>
              <a:rPr lang="pt-BR" sz="2000" dirty="0">
                <a:latin typeface="Arial" panose="020B0604020202020204" pitchFamily="34" charset="0"/>
              </a:rPr>
              <a:t>Fechar parcerias com os lojistas (e-commerce ou lojas físicas),</a:t>
            </a:r>
          </a:p>
          <a:p>
            <a:pPr marL="285750" indent="-285750">
              <a:spcAft>
                <a:spcPts val="1600"/>
              </a:spcAft>
            </a:pPr>
            <a:r>
              <a:rPr lang="pt-BR" sz="2000" dirty="0">
                <a:latin typeface="Arial" panose="020B0604020202020204" pitchFamily="34" charset="0"/>
              </a:rPr>
              <a:t>Manter um alto nível de satisfação dos drivers</a:t>
            </a:r>
          </a:p>
          <a:p>
            <a:pPr marL="285750" indent="-285750">
              <a:spcAft>
                <a:spcPts val="1600"/>
              </a:spcAft>
            </a:pPr>
            <a:r>
              <a:rPr lang="pt-BR" sz="2000" dirty="0" err="1">
                <a:latin typeface="Arial" panose="020B0604020202020204" pitchFamily="34" charset="0"/>
              </a:rPr>
              <a:t>AnyLockers</a:t>
            </a:r>
            <a:r>
              <a:rPr lang="pt-BR" sz="2000" dirty="0">
                <a:latin typeface="Arial" panose="020B0604020202020204" pitchFamily="34" charset="0"/>
              </a:rPr>
              <a:t> – Pontos de retiradas</a:t>
            </a:r>
          </a:p>
          <a:p>
            <a:pPr marL="285750" indent="-285750">
              <a:spcAft>
                <a:spcPts val="1600"/>
              </a:spcAft>
            </a:pPr>
            <a:r>
              <a:rPr lang="pt-BR" sz="2000" dirty="0" err="1">
                <a:latin typeface="Arial" panose="020B0604020202020204" pitchFamily="34" charset="0"/>
              </a:rPr>
              <a:t>AnyReverse</a:t>
            </a:r>
            <a:r>
              <a:rPr lang="pt-BR" sz="2000" dirty="0">
                <a:latin typeface="Arial" panose="020B0604020202020204" pitchFamily="34" charset="0"/>
              </a:rPr>
              <a:t> – Devoluções </a:t>
            </a:r>
          </a:p>
          <a:p>
            <a:pPr marL="0" indent="0">
              <a:spcAft>
                <a:spcPts val="1600"/>
              </a:spcAft>
              <a:buNone/>
            </a:pPr>
            <a:endParaRPr lang="pt-BR" sz="1800" dirty="0">
              <a:latin typeface="Arial" panose="020B0604020202020204" pitchFamily="34" charset="0"/>
            </a:endParaRPr>
          </a:p>
          <a:p>
            <a:pPr marL="285750" indent="-285750">
              <a:spcAft>
                <a:spcPts val="1600"/>
              </a:spcAft>
            </a:pPr>
            <a:endParaRPr lang="pt-BR" sz="1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13617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179</Words>
  <Application>Microsoft Macintosh PowerPoint</Application>
  <PresentationFormat>Apresentação na tela (16:9)</PresentationFormat>
  <Paragraphs>41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8" baseType="lpstr">
      <vt:lpstr>Roboto Condensed Light</vt:lpstr>
      <vt:lpstr>Roboto</vt:lpstr>
      <vt:lpstr>Oswald</vt:lpstr>
      <vt:lpstr>Arial</vt:lpstr>
      <vt:lpstr>Segoe UI</vt:lpstr>
      <vt:lpstr>Livvic</vt:lpstr>
      <vt:lpstr>Software Development Bussines Plan by Slidesgo</vt:lpstr>
      <vt:lpstr>Apresentação do PowerPoint</vt:lpstr>
      <vt:lpstr>Já passou por isso ?</vt:lpstr>
      <vt:lpstr>Mercado</vt:lpstr>
      <vt:lpstr>Apresentação do PowerPoint</vt:lpstr>
      <vt:lpstr>Concorrência</vt:lpstr>
      <vt:lpstr>Solução</vt:lpstr>
      <vt:lpstr>Solução Enterprise</vt:lpstr>
      <vt:lpstr>Custos</vt:lpstr>
      <vt:lpstr>Roadmap e próximos passos</vt:lpstr>
      <vt:lpstr>Team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DEVELOPMENT BUSINESS PLAN</dc:title>
  <dc:creator>Julio Cesar</dc:creator>
  <cp:lastModifiedBy>Mabson Vinicius</cp:lastModifiedBy>
  <cp:revision>8</cp:revision>
  <dcterms:modified xsi:type="dcterms:W3CDTF">2021-11-19T01:13:02Z</dcterms:modified>
</cp:coreProperties>
</file>